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9" r:id="rId2"/>
    <p:sldId id="330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31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報應的故事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一、一場車禍的因果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1982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，南台灣屏東縣佳冬省公路上，有一輛協和遊覽車，載有卅二人（連司機、車長在內）由台東出發開往高雄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一輛載有汽油的三輪車相碰撞，當時二輛車都被火燒燬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包含三輪車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卅二人被火燒死，只有一人僥倖受傷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、佛陀慈悲難擋業力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琉璃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帶兵攻打迦毘羅衛國時，途中一定會遇到佛陀端坐在枯樹底下，所以琉璃王都只好下令回兵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到了第四度出兵時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，佛陀知道釋迦族共業的果報是無可避免，所以也就不再阻止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對迦毘羅衛國的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不懂得懺悔覺悟而招感今日的劫難，深表惋惜與憐憫。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01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、神通難底業力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犍連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迦毘羅衛國的子民受到迫害，於是運用神通力將一些精英放至缽內，舉至虛空當中，希望能幫助他們躲過此難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目犍連尊者以神通力將缽取下，看到裡面的人全已死亡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，不勝悲泣地告訴世尊：「缽中之人均已殆盡，我雖欲以神通力救護他們，仍無法免除他們的宿世罪業。」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39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、慈悲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離王帶兵攻打釋迦族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，當要屠城時，釋迦族國王替全城人求情，建議硫離王説「我潛到水中，等我浮起來後，再殺。」，硫離王同意了，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釋迦族國王潛到水中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，將頭髮綁在深水中，永不浮起，終於救了全城的人，這是「慈悲喜捨消業力」的最好例証。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3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一、一場車禍的因果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位三輪車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伕，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佳冬某油行的夥計，由枋寮買油回佳冬出售，路過該地，不知何故竟與遊覽車相撞，而發生此不幸事故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日後，佳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冬有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關帝廟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，傳出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這一段不幸事故的因由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原來在二百年前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，在廣東一帶有一群強盜，以打家劫舍為生，而在當地有位富豪，家中有個家丁，喜歡喝酒賭博。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703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一、一場車禍的因果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，出外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賭博喝酒深夜才回來，次日被主人責罵，因此懷恨在心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因缺錢賭博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，所以就找上那群強盜，計劃搶劫他家主人財物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強盜，本來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計劃只劫財不殺人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，但在劫財時因主人反抗，所以全家大小都遭殺害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32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一、一場車禍的因果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匪徒，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有良心，大喊不可殺人，我們計劃只有劫財而不殺人的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在二百年後，果報機緣成熟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，這位主人轉生做佳冬油行老闆，那位家丁轉生做三輪車伕，土匪頭目與二頭目轉生司機與車長，其它卅位的匪徒就是車內遊客</a:t>
            </a:r>
          </a:p>
        </p:txBody>
      </p:sp>
    </p:spTree>
    <p:extLst>
      <p:ext uri="{BB962C8B-B14F-4D97-AF65-F5344CB8AC3E}">
        <p14:creationId xmlns:p14="http://schemas.microsoft.com/office/powerpoint/2010/main" val="271785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一、一場車禍的因果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受傷未死的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當初喊不可殺人的那位匪徒。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以前由惡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家丁，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帶來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強盜劫財殺主人，現在輪到他載老闆的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汽油，去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燒死那群以前做匪徒的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是強盜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，帶領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手下去搶劫殺人，現在是轉生司機載以前的手下（遊客）去赴劫，以了斷這則因果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業報的力量，實在是人不可思議。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58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離王出兵的故事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琉璃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王集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兵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去攻打迦毘羅衛國的因果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佛陀說故事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久遠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，有一個村落，村中有個大池塘，裡面有各式各樣的魚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，村裡人決定將池中的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盡吃掉，所以全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村，不分男女老幼，都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聚集於池邊捕捉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有一個小孩，本性善良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，雖不吃肉，但見到活蹦亂跳的魚兒，便頑皮地拿著棒子朝最大的那條魚頭上敲了三下。</a:t>
            </a:r>
          </a:p>
        </p:txBody>
      </p:sp>
    </p:spTree>
    <p:extLst>
      <p:ext uri="{BB962C8B-B14F-4D97-AF65-F5344CB8AC3E}">
        <p14:creationId xmlns:p14="http://schemas.microsoft.com/office/powerpoint/2010/main" val="42108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離王出兵的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大魚，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現在的琉璃王，他所帶領的軍隊就是當時的魚群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捕魚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村人，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現在的釋迦族，而那個頑皮的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小孩，就是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佛陀的前世，雖未吃魚，卻也因敲魚頭的果報而頭痛三天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06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、佛陀說偈勸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說完這段前世因緣，佛陀告訴大眾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生、老、病、死、罪、福和因緣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這七件事，即使是佛陀、菩薩聖眾，隱形分身，也都無法逃脫。」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說偈言：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「非空非海中，非隱山石間，莫能於此處，避免宿惡殃。眾生有苦惱，不得免老死，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唯有仁智者，不念人非惡。」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38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善惡報應的故事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三、佛陀說偈勸世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尊說完此偈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，座上無數聽眾，因聽聞佛所說之無常法要，深感悲戚，個個專心思惟佛陀的開示，不久即證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得佛果。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1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2519</TotalTime>
  <Words>1162</Words>
  <Application>Microsoft Office PowerPoint</Application>
  <PresentationFormat>如螢幕大小 (16:9)</PresentationFormat>
  <Paragraphs>63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善惡報應的故事 悟見講</vt:lpstr>
      <vt:lpstr>善惡報應的故事 悟見講</vt:lpstr>
      <vt:lpstr>善惡報應的故事 悟見講</vt:lpstr>
      <vt:lpstr>善惡報應的故事 悟見講</vt:lpstr>
      <vt:lpstr>善惡報應的故事 悟見講</vt:lpstr>
      <vt:lpstr>善惡報應的故事 悟見講</vt:lpstr>
      <vt:lpstr>善惡報應的故事 悟見講</vt:lpstr>
      <vt:lpstr>善惡報應的故事 悟見講</vt:lpstr>
      <vt:lpstr>善惡報應的故事 悟見講</vt:lpstr>
      <vt:lpstr>善惡報應的故事 悟見講</vt:lpstr>
      <vt:lpstr>善惡報應的故事 悟見講</vt:lpstr>
      <vt:lpstr>善惡報應的故事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486</cp:revision>
  <dcterms:created xsi:type="dcterms:W3CDTF">2014-02-15T05:50:45Z</dcterms:created>
  <dcterms:modified xsi:type="dcterms:W3CDTF">2019-01-25T04:44:52Z</dcterms:modified>
  <cp:contentStatus/>
</cp:coreProperties>
</file>