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56" r:id="rId2"/>
    <p:sldId id="366" r:id="rId3"/>
    <p:sldId id="361" r:id="rId4"/>
    <p:sldId id="364" r:id="rId5"/>
    <p:sldId id="357" r:id="rId6"/>
    <p:sldId id="362" r:id="rId7"/>
    <p:sldId id="347" r:id="rId8"/>
    <p:sldId id="363" r:id="rId9"/>
    <p:sldId id="365" r:id="rId10"/>
    <p:sldId id="359" r:id="rId11"/>
    <p:sldId id="358" r:id="rId12"/>
    <p:sldId id="3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應於此時，很多人無緣無故一有病就死，各種意外橫禍也正加速發生，看看周遭的同事、親友、道場同修，得癌症、各種怪症的人，是不是不斷增加？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、火、風災、墜機事件、飛機相撞事件比例，是不是增加了許多。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所以末後了，也算是災難難逃啊！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它還是發生了，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966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十一、善力凝聚化災劫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，好好跟隨點傳師、前賢來修道、辦道，至少要渡化親朋好友，讓善的力量能夠凝聚，自然能化掉災劫的氣數。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573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十二、不快修回不了天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，時候不早了，這個宇宙，世界大浩劫快來了，也就是說不趕快修，不趕快懺悔，回不了天國，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天將壞地將滅，世界將戰亂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，以後黑天暗日，收殺眾人，不是危言聳聽。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72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現在是亂世，災劫多、時局差，徒兒們使命，是否有擔起？還是沉睡？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7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三、三期末世劫難多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現在的時代，正是三期末世，在眼前有大災難，迫降而來，許多眾生，都要受此災難而被清算，為惡作孽的人，都要應罪而被淘汰掉。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445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四、此天時用道救世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，陰陽兩面嘛，科技它暗藏殺機，所以需要用聖人之道來挽救 ，現在雖然沒有滿天昏紅，可是時局，已經夕陽西下了。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，唯有明理，才能進入真實修持，唯有真功實善，才能超脫人生無常，唯有精進修辦，才能復回本來佛性。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五、行功立德消業力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，百病齊發，五魔亂世，修道人或一般凡夫俗子，有冤討冤，有債討債。老師要抵也抵不過，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唯賴徒兒廣結善緣，盡心開創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20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六、修德性能躲劫難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，不是為師哄騙你們，一個時勢在推動一股氣：如果一個地方，人民有怨氣，大家都貪心不足，這股邪的氣，一旦沸騰，降災降劫，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連好人也照樣收殺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，所以你們要真正修德，才是根本，才能躲過劫難。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76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七、求道吃素躲劫難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05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八、天道降世救衆生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，菩薩及諸天神聖都降世，來幫辦彌勒祖師，佈道福音的工作。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上天老母慈悲，把三寶真理的心法，降到火宅，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救回眾生的靈性，人人可回天與老母同在，這是最寶貴的良辰佳音。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74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九、仙佛不忍見災難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就是要靠聽到道理的人、求道的人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，把道的好處宣揚出去，把儒風、聖賢大道，來代天宣化，每個人都有責任。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8714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3267</TotalTime>
  <Words>960</Words>
  <Application>Microsoft Office PowerPoint</Application>
  <PresentationFormat>如螢幕大小 (16:9)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712</cp:revision>
  <dcterms:created xsi:type="dcterms:W3CDTF">2014-02-15T05:50:45Z</dcterms:created>
  <dcterms:modified xsi:type="dcterms:W3CDTF">2021-05-10T08:31:17Z</dcterms:modified>
  <cp:contentStatus/>
</cp:coreProperties>
</file>