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、參與法會有功德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鄭成功大仙説：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五年進修班等於修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每聽完一課可消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十、不參班太可惜阿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所以，不要小看任何的班別，不管你聽過幾次，你有來聽課，你身邊無形的大德，或許也會因為你聽課的因緣，而慢慢的能消冤解孽，天底下有這麼好的事，何樂而不為呢？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51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二、被冤欠纏身的人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在發一組有位道親，在求了道，參加完法會後很誠心，他跟他們點傳師講，我姐姐從小就一直被鬼掐脖子，眼睛能看到鬼神，這三寶這麼好，能不能讓她也求道？點傳師就說好。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540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三、前世供佛今求道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到求道那天，來到佛堂，那個鬼魂就對他姐姐講：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「妳前輩子欺人太甚，我怎麼能讓你求道。」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這時耳朵裡，就有個聲音告訴她：「趕快往佛堂跑。」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跑到佛堂的時候，濟公老師告訴她（因為她能看到仙佛）：「憑著妳在宋朝時供養過濟公活佛，我保妳今天能求三寶。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01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四、祖先冤欠來參班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結果開法會的時候，她看到外面無形的眾生好多，還有許多班員們的九玄七祖，都跪在外面聽經說法，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她就跟辦事人說：「你們要告訴大家，請大家不要隨便在外面走動，你們走來走去，跟無形的眾生撞來撞去，等一下去沖犯到或煞到就麻煩了，要大家乖乖的待在佛堂裡，不要亂走動。」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所以她這二天，除了上廁所外，其餘時間都待在佛堂。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68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五、冤欠聽法放下仇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二天後，她的第一個冤欠告訴她：「憑著妳帶我來開法會，我原諒妳了，因為來佛堂佛光普照，仙佛講經說法，我放下了。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016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六、要讓冤欠多聽法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第二個冤欠告訴她：「妳帶我來開一次法會，我還不甘心，妳要帶我來旁聽三次法會，我才會原諒妳。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70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七、冤欠想參高層班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第三個冤欠告訴她：「妳帶我來開十次，我也不甘心，我要妳法會開完後，帶我去參加新民班，八個月畢班以後，我才原諒妳。」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發一崇德陳大姑前人那裡，有新民、至善、行德、培德、崇德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等班別。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9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八、參班可消冤解孽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原來開法會、研究班，可以消冤解孽，因為我們來參班，無形的大德，也會跟著你一起來聽課，不是只有我們聽課而已，所以參加任何班程，都千萬不要缺課。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63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參班有功消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九、參班功德很大的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有位班員的祖先是位山神，他告訴他的子孫說：「你們人間的人都很笨，都不知道參班的好處，你們在人間參加五年的班程，等同在天上修行六百年的功行。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73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422</TotalTime>
  <Words>731</Words>
  <Application>Microsoft Office PowerPoint</Application>
  <PresentationFormat>如螢幕大小 (16:9)</PresentationFormat>
  <Paragraphs>36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參班有功消冤孽 悟見講</vt:lpstr>
      <vt:lpstr>參班有功消冤孽 悟見講</vt:lpstr>
      <vt:lpstr>參班有功消冤孽 悟見講</vt:lpstr>
      <vt:lpstr>參班有功消冤孽 悟見講</vt:lpstr>
      <vt:lpstr>參班有功消冤孽 悟見講</vt:lpstr>
      <vt:lpstr>參班有功消冤孽 悟見講</vt:lpstr>
      <vt:lpstr>參班有功消冤孽 悟見講</vt:lpstr>
      <vt:lpstr>參班有功消冤孽 悟見講</vt:lpstr>
      <vt:lpstr>參班有功消冤孽 悟見講</vt:lpstr>
      <vt:lpstr>參班有功消冤孽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150</cp:revision>
  <dcterms:created xsi:type="dcterms:W3CDTF">2014-02-15T05:50:45Z</dcterms:created>
  <dcterms:modified xsi:type="dcterms:W3CDTF">2017-05-31T07:51:37Z</dcterms:modified>
</cp:coreProperties>
</file>