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36" r:id="rId2"/>
    <p:sldId id="338" r:id="rId3"/>
    <p:sldId id="340" r:id="rId4"/>
    <p:sldId id="339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劫煞突來莫惶恐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一、病毒肆虐尚未停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庚子瘟疫辛丑行     病毒肆虐尚未停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愚人利益迷心竅    防疫工作自看清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此時更當萬民濟    修辦意志不可停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難渡能渡仗佛力    難辦能辦建奇功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把握修辦之機會    玄祖沾光品蓮登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國家法律需遵守    活潑應事知變通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劫煞突來莫惶恐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二、劫煞突來莫惶恐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科技時代派上場    手機電腦網路通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空中會議來相見    線上課室萬國通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各國管制依緣故    能聚則聚視疫情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遵規守矩要謹慎    在家修行也用功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劫煞突來莫惶恐    天地氣數規律行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道心道念善迴向     雨過天晴現彩虹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是天堂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劫煞突來莫惶恐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三、病毒肆虐尚未停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清口人才助力大    凝聚善愿轉疫情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力行持戒身口意    斷除口欲抑邪風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長養慈悲多禮懺    人人素食力推崇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誦經迴向十方界    慈音傳送力無窮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叩首祈願表誠敬    顯露天心渡弟兄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群英立志齊帶動    一日行持一日功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劫煞突來莫惶恐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四、以道通厄萬厄藏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濟公老師慈訓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國際法會眾参詳    蒙受天恩刻心房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養精蓄銳多生產    培植成長不彷徨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以心迓福萬福養    以道通厄萬厄藏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不到最後不退卻    守死善道志堅強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衝破層層難關闖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一點真心是天堂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3041</TotalTime>
  <Words>326</Words>
  <Application>Microsoft Office PowerPoint</Application>
  <PresentationFormat>如螢幕大小 (16:9)</PresentationFormat>
  <Paragraphs>24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Tahoma</vt:lpstr>
      <vt:lpstr>Wingdings 2</vt:lpstr>
      <vt:lpstr>科技</vt:lpstr>
      <vt:lpstr>劫煞突來莫惶恐 悟見講</vt:lpstr>
      <vt:lpstr>劫煞突來莫惶恐 悟見講</vt:lpstr>
      <vt:lpstr>劫煞突來莫惶恐 悟見講</vt:lpstr>
      <vt:lpstr>劫煞突來莫惶恐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670</cp:revision>
  <dcterms:created xsi:type="dcterms:W3CDTF">2014-02-15T05:50:45Z</dcterms:created>
  <dcterms:modified xsi:type="dcterms:W3CDTF">2021-05-18T03:43:54Z</dcterms:modified>
  <cp:contentStatus/>
</cp:coreProperties>
</file>