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4" r:id="rId2"/>
    <p:sldId id="335" r:id="rId3"/>
    <p:sldId id="341" r:id="rId4"/>
    <p:sldId id="340" r:id="rId5"/>
    <p:sldId id="339" r:id="rId6"/>
    <p:sldId id="336" r:id="rId7"/>
    <p:sldId id="338" r:id="rId8"/>
    <p:sldId id="337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2020/11/15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一、業力現前要懺悔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什麼叫做業力現前？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你莫名其妙就生氣，莫名其妙就很煩，那就是業力現前；那是無形的業力喔！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然後一直干擾你，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干擾到最後你的「心」生病了，當然身體就垮下去了；那個就是業力現前。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，當著你的面辱，你那就是有形的業力，面對業力的時候只有「感恩跟懺悔」沒有第二條路。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二、在佛前如何懺悔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在老母蓮前五百叩首懺悔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，也跟身旁所有無形的好朋友懺悔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懺悔詞：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我累劫累世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讓你們這麼痛苦跟壓力，我要向你們懺悔，請你們原諒我，給我機會做功德迴向，將來我成道的話，大家都能沾佛光引渡，一起往生淨土離苦得樂。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656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三、供茶也能消業力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請供茶時一百叩首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，上清下濁都倒一些，請下來在八卦爐的香上面，往前繞三圈，往後繞三圈，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然後用很真誠的心，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祈求 老母慈悲，諸佛菩薩慈悲，觀世音菩薩，佛法無邊，佛光普照，佛力加持，讓凡人的身心黑暗處退散，請賜給我光明跟智慧，還有力量跟勇氣，一百叩首，很誠敬的，然後喝下去。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1924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四、誦經也能消業力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法施還有一件，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就是「誦經」，最簡單了嘛！對不對！但是大家誦經都不夠「真誠」，都只是流於形式。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什麼叫「念茲在茲」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，我們在誦經的時候，我有沒有手到、心到、口到、眼到這四個都到位，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當雜念一來的時候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，大聲地念，浩然正氣拿出來，這些雜念就會退掉，這些雜念就是業力耶！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66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五、消冤解孽談何易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黑白無常詩                  消冤解孽談何易   勸爾莫要不在意      因果報應實厲害               尤在三期討得急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莫道爾無傷天理         六萬年來已高積     一指超生事實在                   還須功德債相抵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823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六、了冤了願捷足奔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你們一個一個的罪、過、錯，為師只是暫時先替你擔待一下，好讓你來日，能趕快去修、趕快去辦。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了冤了願捷足奔              好好建築九品蓮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一身清靜無所染              不惹冤孽到身邊 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命債賬債俱應了               躬身進步勿遲延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909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七、人人都有業力</a:t>
            </a:r>
            <a:endParaRPr lang="en-US" altLang="zh-TW" sz="3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莫謂人小無冤愆，          豈知前世之冤緣，              關某雖然法力大，               但能伏魔不伏冤。</a:t>
            </a:r>
            <a:endParaRPr lang="en-US" altLang="zh-TW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華嚴經：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雖經千百劫，                    所作業不亡，             因緣會合時，                            果報還自受。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因為現在是三期末劫，有許多以前的冤孽債，都要在這時候大清算，所以當它有機可趁的時候，它當然不會放過這個機會。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4906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助眾生消災免費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八、欲消業力德為先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        因果復循環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欲消冤孽債                     還當德為先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蓋人自有生以來。迄今六萬餘載。生死輪廻。轉變不息。因果循環。善惡相報。嘆迷人妄貪妄爭。遂積下累世之冤愆。欲消冤愆。當以德還之。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530976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2896</TotalTime>
  <Words>779</Words>
  <Application>Microsoft Office PowerPoint</Application>
  <PresentationFormat>如螢幕大小 (16:9)</PresentationFormat>
  <Paragraphs>43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  <vt:lpstr>助眾生消災免費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651</cp:revision>
  <dcterms:created xsi:type="dcterms:W3CDTF">2014-02-15T05:50:45Z</dcterms:created>
  <dcterms:modified xsi:type="dcterms:W3CDTF">2020-11-15T01:05:58Z</dcterms:modified>
  <cp:contentStatus/>
</cp:coreProperties>
</file>