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97" r:id="rId2"/>
    <p:sldId id="298" r:id="rId3"/>
    <p:sldId id="304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83" d="100"/>
          <a:sy n="83" d="100"/>
        </p:scale>
        <p:origin x="72" y="-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加福加慧的妙方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一、為何求神難如願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神佛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很靈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，但不一定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很能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，所以許多人求不到神佛的保佑！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因為福德淺薄，所以災劫繁多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，求神佛時又不發善願，三枝香就想求得萬事如意，故行不通。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加福加慧的妙方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二、本身無福求不道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這如拜託別人替你找工作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，別人想幫助你，可是你又沒有才能及學歷資格，朋友也就幫不上忙。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所以說：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愚人求福不求道，智人求道不求福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。你若不知求道修德，而一味求福，福不會來，縱然福來也是短暫性，福如缸水，用完便盡。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576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加福加慧的妙方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三、為何求神難如願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世人切勿不修道德而貪求福報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，這如同向人借錢來儲蓄，或貸款來享受，其後果是不堪設想的。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57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加福加慧的妙方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四、不修德無福消受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神佛慈悲，都想幫助眾生如願以償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，可是，卻因世人祖德、己德不足，神佛要賜福，他們卻無福消受，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福德不足的人，如一個有漏洞的水缸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，神佛雖然賜福給你，因缸漏水失，所以，你也得不到，故想求福，當知積德為先，福報在後。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15461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3137</TotalTime>
  <Words>326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加福加慧的妙方 悟見講</vt:lpstr>
      <vt:lpstr>加福加慧的妙方 悟見講</vt:lpstr>
      <vt:lpstr>加福加慧的妙方 悟見講</vt:lpstr>
      <vt:lpstr>加福加慧的妙方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670</cp:revision>
  <dcterms:created xsi:type="dcterms:W3CDTF">2014-02-15T05:50:45Z</dcterms:created>
  <dcterms:modified xsi:type="dcterms:W3CDTF">2020-12-19T10:04:16Z</dcterms:modified>
  <cp:contentStatus/>
</cp:coreProperties>
</file>