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2" r:id="rId2"/>
    <p:sldId id="343" r:id="rId3"/>
    <p:sldId id="344" r:id="rId4"/>
    <p:sldId id="346" r:id="rId5"/>
    <p:sldId id="345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E08FA349-3A9E-4470-8321-411B587B2947}"/>
    <pc:docChg chg="custSel addSld modSld">
      <pc:chgData name="老兄 悟見" userId="d3c841b5715e98f1" providerId="LiveId" clId="{E08FA349-3A9E-4470-8321-411B587B2947}" dt="2021-09-12T07:03:13.195" v="77" actId="207"/>
      <pc:docMkLst>
        <pc:docMk/>
      </pc:docMkLst>
      <pc:sldChg chg="modSp mod">
        <pc:chgData name="老兄 悟見" userId="d3c841b5715e98f1" providerId="LiveId" clId="{E08FA349-3A9E-4470-8321-411B587B2947}" dt="2021-09-12T07:00:15.702" v="40" actId="207"/>
        <pc:sldMkLst>
          <pc:docMk/>
          <pc:sldMk cId="374118075" sldId="342"/>
        </pc:sldMkLst>
        <pc:spChg chg="mod">
          <ac:chgData name="老兄 悟見" userId="d3c841b5715e98f1" providerId="LiveId" clId="{E08FA349-3A9E-4470-8321-411B587B2947}" dt="2021-09-12T07:00:15.702" v="40" actId="207"/>
          <ac:spMkLst>
            <pc:docMk/>
            <pc:sldMk cId="374118075" sldId="342"/>
            <ac:spMk id="3" creationId="{EFCDE479-C3AE-2243-BC22-1CDD81792C03}"/>
          </ac:spMkLst>
        </pc:spChg>
      </pc:sldChg>
      <pc:sldChg chg="modSp mod">
        <pc:chgData name="老兄 悟見" userId="d3c841b5715e98f1" providerId="LiveId" clId="{E08FA349-3A9E-4470-8321-411B587B2947}" dt="2021-09-12T07:00:52.319" v="44" actId="207"/>
        <pc:sldMkLst>
          <pc:docMk/>
          <pc:sldMk cId="3703797666" sldId="343"/>
        </pc:sldMkLst>
        <pc:spChg chg="mod">
          <ac:chgData name="老兄 悟見" userId="d3c841b5715e98f1" providerId="LiveId" clId="{E08FA349-3A9E-4470-8321-411B587B2947}" dt="2021-09-12T07:00:52.319" v="44" actId="207"/>
          <ac:spMkLst>
            <pc:docMk/>
            <pc:sldMk cId="3703797666" sldId="343"/>
            <ac:spMk id="3" creationId="{EFCDE479-C3AE-2243-BC22-1CDD81792C03}"/>
          </ac:spMkLst>
        </pc:spChg>
      </pc:sldChg>
      <pc:sldChg chg="modSp mod">
        <pc:chgData name="老兄 悟見" userId="d3c841b5715e98f1" providerId="LiveId" clId="{E08FA349-3A9E-4470-8321-411B587B2947}" dt="2021-09-12T07:01:25.258" v="49" actId="207"/>
        <pc:sldMkLst>
          <pc:docMk/>
          <pc:sldMk cId="1226532990" sldId="344"/>
        </pc:sldMkLst>
        <pc:spChg chg="mod">
          <ac:chgData name="老兄 悟見" userId="d3c841b5715e98f1" providerId="LiveId" clId="{E08FA349-3A9E-4470-8321-411B587B2947}" dt="2021-09-12T07:01:25.258" v="49" actId="207"/>
          <ac:spMkLst>
            <pc:docMk/>
            <pc:sldMk cId="1226532990" sldId="344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E08FA349-3A9E-4470-8321-411B587B2947}" dt="2021-09-12T07:03:13.195" v="77" actId="207"/>
        <pc:sldMkLst>
          <pc:docMk/>
          <pc:sldMk cId="3026435847" sldId="345"/>
        </pc:sldMkLst>
        <pc:spChg chg="mod">
          <ac:chgData name="老兄 悟見" userId="d3c841b5715e98f1" providerId="LiveId" clId="{E08FA349-3A9E-4470-8321-411B587B2947}" dt="2021-09-12T07:03:13.195" v="77" actId="207"/>
          <ac:spMkLst>
            <pc:docMk/>
            <pc:sldMk cId="3026435847" sldId="345"/>
            <ac:spMk id="3" creationId="{EFCDE479-C3AE-2243-BC22-1CDD81792C03}"/>
          </ac:spMkLst>
        </pc:spChg>
      </pc:sldChg>
      <pc:sldChg chg="modSp mod">
        <pc:chgData name="老兄 悟見" userId="d3c841b5715e98f1" providerId="LiveId" clId="{E08FA349-3A9E-4470-8321-411B587B2947}" dt="2021-09-12T07:01:58.546" v="54" actId="207"/>
        <pc:sldMkLst>
          <pc:docMk/>
          <pc:sldMk cId="1838292443" sldId="346"/>
        </pc:sldMkLst>
        <pc:spChg chg="mod">
          <ac:chgData name="老兄 悟見" userId="d3c841b5715e98f1" providerId="LiveId" clId="{E08FA349-3A9E-4470-8321-411B587B2947}" dt="2021-09-12T07:01:58.546" v="54" actId="207"/>
          <ac:spMkLst>
            <pc:docMk/>
            <pc:sldMk cId="1838292443" sldId="346"/>
            <ac:spMk id="3" creationId="{EFCDE479-C3AE-2243-BC22-1CDD81792C0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冤欠接受迴向嗎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一、冤欠不一定接受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賢士們做功德迴向給冤欠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，你們的冤欠一定會接受嗎？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有時候，雖然你發願做功德迴向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，希望了斷這樁因果，希望冤欠不要再折磨你的肉身或精神。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冤欠並不一定都會接受。</a:t>
            </a:r>
          </a:p>
        </p:txBody>
      </p:sp>
    </p:spTree>
    <p:extLst>
      <p:ext uri="{BB962C8B-B14F-4D97-AF65-F5344CB8AC3E}">
        <p14:creationId xmlns:p14="http://schemas.microsoft.com/office/powerpoint/2010/main" val="374118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冤欠接受迴向嗎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二、冤欠恨深要磨你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有些冤親債主，他不要功德，就是要折磨你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，這樣才能消他的怨恨之心。</a:t>
            </a:r>
          </a:p>
          <a:p>
            <a:pPr algn="l"/>
            <a:endParaRPr lang="zh-TW" altLang="en-US" sz="2000" b="0" i="0" dirty="0">
              <a:solidFill>
                <a:srgbClr val="050505"/>
              </a:solidFill>
              <a:effectLst/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3703797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冤欠接受迴向嗎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三、仙佛助力冤易解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賢士們要知道， 當你做功德迴向時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，仙佛在一旁，與你們的因果冤欠，不斷的溝通調解，安撫冤欠的心，讓他對你們的怨恨之心，能消減一些。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如此冤欠，才願意勉強接受你們做的功德。</a:t>
            </a:r>
          </a:p>
          <a:p>
            <a:pPr algn="l"/>
            <a:endParaRPr lang="zh-TW" altLang="en-US" sz="2000" b="0" i="0" dirty="0">
              <a:solidFill>
                <a:srgbClr val="050505"/>
              </a:solidFill>
              <a:effectLst/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1226532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冤欠接受迴向嗎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四、冤欠饒你看你心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但是，冤欠接受了這一次，下一次會不會再接受？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他會看你們的心，所以做任何功德迴向消業，必須要具備兩個條件：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㈠誠心。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㈡對冤親債主要有懺悔心。</a:t>
            </a:r>
          </a:p>
          <a:p>
            <a:pPr algn="l"/>
            <a:r>
              <a:rPr lang="zh-TW" altLang="en-US" sz="3600" b="0" i="0" dirty="0">
                <a:solidFill>
                  <a:srgbClr val="050505"/>
                </a:solidFill>
                <a:effectLst/>
                <a:latin typeface="inherit"/>
              </a:rPr>
              <a:t>悔心！與懺悔心！</a:t>
            </a:r>
          </a:p>
        </p:txBody>
      </p:sp>
    </p:spTree>
    <p:extLst>
      <p:ext uri="{BB962C8B-B14F-4D97-AF65-F5344CB8AC3E}">
        <p14:creationId xmlns:p14="http://schemas.microsoft.com/office/powerpoint/2010/main" val="1838292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冤欠接受迴向嗎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五、財不能完全消業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因此，行消業之時，「財」是次要的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，最主要的是你的 「誠心與 懺悔心」。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做功德迴向冤欠，最主要是你的誠心與懺悔心！</a:t>
            </a:r>
          </a:p>
          <a:p>
            <a:pPr algn="l"/>
            <a:r>
              <a:rPr lang="zh-TW" altLang="en-US" sz="3600" b="0" i="0" dirty="0">
                <a:solidFill>
                  <a:srgbClr val="050505"/>
                </a:solidFill>
                <a:effectLst/>
                <a:latin typeface="inherit"/>
              </a:rPr>
              <a:t>與懺悔心！與懺</a:t>
            </a:r>
            <a:r>
              <a:rPr lang="zh-TW" altLang="en-US" sz="2000" b="0" i="0" dirty="0">
                <a:solidFill>
                  <a:srgbClr val="050505"/>
                </a:solidFill>
                <a:effectLst/>
                <a:latin typeface="inherit"/>
              </a:rPr>
              <a:t>與懺悔心！</a:t>
            </a:r>
          </a:p>
        </p:txBody>
      </p:sp>
    </p:spTree>
    <p:extLst>
      <p:ext uri="{BB962C8B-B14F-4D97-AF65-F5344CB8AC3E}">
        <p14:creationId xmlns:p14="http://schemas.microsoft.com/office/powerpoint/2010/main" val="302643584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3047</TotalTime>
  <Words>357</Words>
  <Application>Microsoft Office PowerPoint</Application>
  <PresentationFormat>如螢幕大小 (16:9)</PresentationFormat>
  <Paragraphs>28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inherit</vt:lpstr>
      <vt:lpstr>標楷體</vt:lpstr>
      <vt:lpstr>Arial</vt:lpstr>
      <vt:lpstr>Calibri</vt:lpstr>
      <vt:lpstr>Franklin Gothic Book</vt:lpstr>
      <vt:lpstr>Wingdings 2</vt:lpstr>
      <vt:lpstr>科技</vt:lpstr>
      <vt:lpstr>冤欠接受迴向嗎 悟見講</vt:lpstr>
      <vt:lpstr>冤欠接受迴向嗎 悟見講</vt:lpstr>
      <vt:lpstr>冤欠接受迴向嗎 悟見講</vt:lpstr>
      <vt:lpstr>冤欠接受迴向嗎 悟見講</vt:lpstr>
      <vt:lpstr>冤欠接受迴向嗎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690</cp:revision>
  <dcterms:created xsi:type="dcterms:W3CDTF">2014-02-15T05:50:45Z</dcterms:created>
  <dcterms:modified xsi:type="dcterms:W3CDTF">2021-09-12T07:03:15Z</dcterms:modified>
  <cp:contentStatus/>
</cp:coreProperties>
</file>