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共因共業共劫難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一、共因共業共劫難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觀音菩薩說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一切皆是共業呀！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世間所有的災難，皆有共業所引冤業所致。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吾觀音聞聲救苦救難，聞聲苦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，有心救難，卻阻止不了。悲痛至極，不是不救，是救不了，化解不掉。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共因共業共劫難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二、瘟疫收殺不正人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這次的疫情，是上天用意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，因真的要八一刷洗，上天皇母大刷洗一些心術不正的人。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大家勿恐慌，勿亂自性，多懺悔，多誦經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，如彌勒救苦真經、濟公救世真經、關聖帝君的經文等等，早晚叩首，迴向給冤親債主，安撫他們的憤恨之心。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共因共業共劫難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三、求道清口仙佛佑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要對皇母、恩師有信心！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勿忘我們皆有求道及清口、開設佛堂，我們頭上，都有一支大黃旗，所有眾仙彿看到時，祂們會來保護我們。</a:t>
            </a: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共因共業共劫難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四、勸眾吃素躱瘟疫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望我們將心比心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，倘若是我們被殺，我們有可能饒恕殺害我們的人嗎？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大家多多努力盡心，去勸導無知的眾生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，告訴他們佛說：苦海無邊，回頭是岸。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共因共業共劫難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五、要活命唯一吃素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身中劇毒無藥醫       惟獨吃素可避免      免去毒素與毒菌      平安昌泰體健康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口裡放生慈愛懷      斷除罪根仁心栽      心心所向皆是道      種善福田遠劫災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2949</TotalTime>
  <Words>366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共因共業共劫難 悟見講</vt:lpstr>
      <vt:lpstr>共因共業共劫難 悟見講</vt:lpstr>
      <vt:lpstr>共因共業共劫難 悟見講</vt:lpstr>
      <vt:lpstr>共因共業共劫難 悟見講</vt:lpstr>
      <vt:lpstr>共因共業共劫難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675</cp:revision>
  <dcterms:created xsi:type="dcterms:W3CDTF">2014-02-15T05:50:45Z</dcterms:created>
  <dcterms:modified xsi:type="dcterms:W3CDTF">2021-05-29T03:36:48Z</dcterms:modified>
  <cp:contentStatus/>
</cp:coreProperties>
</file>