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5" r:id="rId4"/>
    <p:sldId id="304" r:id="rId5"/>
    <p:sldId id="303" r:id="rId6"/>
    <p:sldId id="306" r:id="rId7"/>
    <p:sldId id="312" r:id="rId8"/>
    <p:sldId id="307" r:id="rId9"/>
    <p:sldId id="308" r:id="rId10"/>
    <p:sldId id="309" r:id="rId11"/>
    <p:sldId id="310" r:id="rId12"/>
    <p:sldId id="31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5" d="100"/>
          <a:sy n="65" d="100"/>
        </p:scale>
        <p:origin x="835" y="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17C4EBEC-D04C-4349-BC68-1A6399DBF5D4}"/>
    <pc:docChg chg="custSel modSld">
      <pc:chgData name="老兄 悟見" userId="d3c841b5715e98f1" providerId="LiveId" clId="{17C4EBEC-D04C-4349-BC68-1A6399DBF5D4}" dt="2020-03-27T03:54:36.221" v="6" actId="27636"/>
      <pc:docMkLst>
        <pc:docMk/>
      </pc:docMkLst>
      <pc:sldChg chg="modSp mod">
        <pc:chgData name="老兄 悟見" userId="d3c841b5715e98f1" providerId="LiveId" clId="{17C4EBEC-D04C-4349-BC68-1A6399DBF5D4}" dt="2020-03-27T03:54:27.753" v="4" actId="27636"/>
        <pc:sldMkLst>
          <pc:docMk/>
          <pc:sldMk cId="3249002169" sldId="306"/>
        </pc:sldMkLst>
        <pc:spChg chg="mod">
          <ac:chgData name="老兄 悟見" userId="d3c841b5715e98f1" providerId="LiveId" clId="{17C4EBEC-D04C-4349-BC68-1A6399DBF5D4}" dt="2020-03-27T03:54:27.753" v="4" actId="27636"/>
          <ac:spMkLst>
            <pc:docMk/>
            <pc:sldMk cId="3249002169" sldId="306"/>
            <ac:spMk id="5" creationId="{00000000-0000-0000-0000-000000000000}"/>
          </ac:spMkLst>
        </pc:spChg>
      </pc:sldChg>
      <pc:sldChg chg="modSp mod">
        <pc:chgData name="老兄 悟見" userId="d3c841b5715e98f1" providerId="LiveId" clId="{17C4EBEC-D04C-4349-BC68-1A6399DBF5D4}" dt="2020-03-27T03:54:36.221" v="6" actId="27636"/>
        <pc:sldMkLst>
          <pc:docMk/>
          <pc:sldMk cId="2980873813" sldId="312"/>
        </pc:sldMkLst>
        <pc:spChg chg="mod">
          <ac:chgData name="老兄 悟見" userId="d3c841b5715e98f1" providerId="LiveId" clId="{17C4EBEC-D04C-4349-BC68-1A6399DBF5D4}" dt="2020-03-27T03:54:36.221" v="6" actId="27636"/>
          <ac:spMkLst>
            <pc:docMk/>
            <pc:sldMk cId="2980873813" sldId="312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六萬年業力見証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以下內容轉載自网路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恩師臨壇：有一年的懺悔班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叫領班點傳師，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準備一隻扁擔，兩個竹簍子，兩個竹簍子裡各放一張紙。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一張紙寫：乾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 一張紙寫：坤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女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然後老師很輕鬆的用一隻手將這一付挑具拿起來，在空中轉啊轉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轉了幾個圈後再放下來。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怎樣消還冤孽債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四、累世罪孽千千萬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得道了却生死苦             行道不再轉輪圈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莽莽橫尸遍地滿                              峨峩積骨過崇山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累世罪孽千千萬                 此時不了怎還源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欲了孽債功德建                  以德消孽正補偏</a:t>
            </a:r>
          </a:p>
        </p:txBody>
      </p:sp>
    </p:spTree>
    <p:extLst>
      <p:ext uri="{BB962C8B-B14F-4D97-AF65-F5344CB8AC3E}">
        <p14:creationId xmlns:p14="http://schemas.microsoft.com/office/powerpoint/2010/main" val="3885175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怎樣消還冤孽債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五、諸惡不作奉諸善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諸惡不作奉諸善                 上天自加慈悲寬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任毀任謗休退縮                 任勞任怨不憚煩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專一至誠心不移    奇功偉績己能沾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若待時過悔已晚    莫如今時早向前</a:t>
            </a:r>
          </a:p>
        </p:txBody>
      </p:sp>
    </p:spTree>
    <p:extLst>
      <p:ext uri="{BB962C8B-B14F-4D97-AF65-F5344CB8AC3E}">
        <p14:creationId xmlns:p14="http://schemas.microsoft.com/office/powerpoint/2010/main" val="446419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怎樣消還冤孽債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六、了冤了願捷足奔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了冤了願捷足奔              好好建築九品蓮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一身清靜無所染              不惹冤孽到身邊 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命債賬債俱應了               躬身進步勿遲延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師批此處不多判                    辭叩母駕返屏山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570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六萬年業力見証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老師問班員，有沒有人要出來試試看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，有一位乾道班員走出來， 他蹲下來將扁擔放在肩上，想站起來，但是他始終站不起來，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大家都看得很清楚，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他非常用力的表情 ，臉紅脖子粗，還流著汗呢！最後還是站不起來，他放棄走回坐位。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4306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六萬年業力見証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換一個乾道，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看起來孔武有力的樣子，但一樣站不起來！接連幾個乾道， 都是一樣的結果。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最後又有一位乾道出來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，這位乾道在道場十幾年了，可以說是老道親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站起來了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不過，只走了一步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，已經汗雨如下，氣喘如牛，放下這付挑具。</a:t>
            </a:r>
          </a:p>
        </p:txBody>
      </p:sp>
    </p:spTree>
    <p:extLst>
      <p:ext uri="{BB962C8B-B14F-4D97-AF65-F5344CB8AC3E}">
        <p14:creationId xmlns:p14="http://schemas.microsoft.com/office/powerpoint/2010/main" val="4239172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六萬年業力見証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：他在道場十幾年了，能走這一步已經非常不簡單了，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老師又再次把這付挑具，用單手拿起來在空中轉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告訴班員）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這兩個竹簍子裡，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裝著你們六萬年來的業債啊！若不是為師為徒兒們擔著，你們如何能平安的走在修辦路上？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9538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六萬年業力見証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這時候班員，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都跪下來向老師謝恩 ！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想想我們今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生，能夠成為濟公老師的徒弟， 乃是累世修來的佛緣，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很感恩，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也很慶幸自己能夠成為濟公老師的徒弟！</a:t>
            </a:r>
          </a:p>
        </p:txBody>
      </p:sp>
    </p:spTree>
    <p:extLst>
      <p:ext uri="{BB962C8B-B14F-4D97-AF65-F5344CB8AC3E}">
        <p14:creationId xmlns:p14="http://schemas.microsoft.com/office/powerpoint/2010/main" val="2819308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怎樣消還冤孽債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一、因果復循環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生死骨如山                                                                                                                                          因果復循環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欲消冤孽債                                                                                                還當德為先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9002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怎樣消還冤孽債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dirty="0"/>
              <a:t>九、吃肉会死於病毒</a:t>
            </a:r>
          </a:p>
          <a:p>
            <a:r>
              <a:rPr lang="zh-TW" altLang="en-US" dirty="0"/>
              <a:t>濟公老師説</a:t>
            </a:r>
          </a:p>
          <a:p>
            <a:r>
              <a:rPr lang="zh-TW" altLang="en-US" dirty="0"/>
              <a:t>為師要你們，没有吃素的人要學吃素，為師跟你們說，在不久的將來，细菌會很多，如果你没有真正好的抵抗力的話，你會犧牲在這一場的浩劫當中。這個劫數才剛剛起步而已，所以你們要好好保重啊！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0873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怎樣消還冤孽債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二、四生六道有循環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兩輪穿梭總未閑                                 日月促促年復年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寅會生人後天落          迷真逐妄困深淵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生死輪廻多轉變               四生六道有循環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醉生夢死堪可嘆                  脫骨如山甚堪憐</a:t>
            </a:r>
          </a:p>
        </p:txBody>
      </p:sp>
    </p:spTree>
    <p:extLst>
      <p:ext uri="{BB962C8B-B14F-4D97-AF65-F5344CB8AC3E}">
        <p14:creationId xmlns:p14="http://schemas.microsoft.com/office/powerpoint/2010/main" val="2128839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怎樣消還冤孽債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三、幸遇皇娘垂金線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人人猶在三更夢              未體自性貫人天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慾海茫茫何時岸              總隨波浪幾時安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愈迷愈深無止境                不設妙法怎安然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幸遇皇娘垂金線               引回餘蘊返家園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57106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499</TotalTime>
  <Words>849</Words>
  <Application>Microsoft Office PowerPoint</Application>
  <PresentationFormat>如螢幕大小 (16:9)</PresentationFormat>
  <Paragraphs>53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六萬年業力見証 悟見講</vt:lpstr>
      <vt:lpstr>六萬年業力見証 悟見講</vt:lpstr>
      <vt:lpstr>六萬年業力見証 悟見講</vt:lpstr>
      <vt:lpstr>六萬年業力見証 悟見講</vt:lpstr>
      <vt:lpstr>六萬年業力見証 悟見講</vt:lpstr>
      <vt:lpstr>怎樣消還冤孽債 悟見講</vt:lpstr>
      <vt:lpstr>怎樣消還冤孽債 悟見講</vt:lpstr>
      <vt:lpstr>怎樣消還冤孽債 悟見講</vt:lpstr>
      <vt:lpstr>怎樣消還冤孽債 悟見講</vt:lpstr>
      <vt:lpstr>怎樣消還冤孽債 悟見講</vt:lpstr>
      <vt:lpstr>怎樣消還冤孽債 悟見講</vt:lpstr>
      <vt:lpstr>怎樣消還冤孽債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160</cp:revision>
  <dcterms:created xsi:type="dcterms:W3CDTF">2014-02-15T05:50:45Z</dcterms:created>
  <dcterms:modified xsi:type="dcterms:W3CDTF">2020-03-27T04:32:56Z</dcterms:modified>
</cp:coreProperties>
</file>