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38" r:id="rId2"/>
    <p:sldId id="333" r:id="rId3"/>
    <p:sldId id="334" r:id="rId4"/>
    <p:sldId id="336" r:id="rId5"/>
    <p:sldId id="337" r:id="rId6"/>
    <p:sldId id="335" r:id="rId7"/>
    <p:sldId id="33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6" d="100"/>
          <a:sy n="66" d="100"/>
        </p:scale>
        <p:origin x="845" y="1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microsoft.com/office/2016/11/relationships/changesInfo" Target="changesInfos/changesInfo1.xml" /><Relationship Id="rId10" Type="http://schemas.openxmlformats.org/officeDocument/2006/relationships/commentAuthors" Target="commentAuthors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BB5ABE5F-B8F3-A74B-A1B8-A1435CBBDED2}"/>
    <pc:docChg chg="custSel modSld">
      <pc:chgData name="老兄 悟見" userId="d3c841b5715e98f1" providerId="LiveId" clId="{BB5ABE5F-B8F3-A74B-A1B8-A1435CBBDED2}" dt="2020-03-18T12:53:06.173" v="14"/>
      <pc:docMkLst>
        <pc:docMk/>
      </pc:docMkLst>
      <pc:sldChg chg="modSp">
        <pc:chgData name="老兄 悟見" userId="d3c841b5715e98f1" providerId="LiveId" clId="{BB5ABE5F-B8F3-A74B-A1B8-A1435CBBDED2}" dt="2020-03-18T12:49:33.889" v="10"/>
        <pc:sldMkLst>
          <pc:docMk/>
          <pc:sldMk cId="1732456307" sldId="333"/>
        </pc:sldMkLst>
        <pc:spChg chg="mod">
          <ac:chgData name="老兄 悟見" userId="d3c841b5715e98f1" providerId="LiveId" clId="{BB5ABE5F-B8F3-A74B-A1B8-A1435CBBDED2}" dt="2020-03-18T12:49:33.889" v="10"/>
          <ac:spMkLst>
            <pc:docMk/>
            <pc:sldMk cId="1732456307" sldId="333"/>
            <ac:spMk id="3" creationId="{EFCDE479-C3AE-2243-BC22-1CDD81792C03}"/>
          </ac:spMkLst>
        </pc:spChg>
      </pc:sldChg>
      <pc:sldChg chg="modSp">
        <pc:chgData name="老兄 悟見" userId="d3c841b5715e98f1" providerId="LiveId" clId="{BB5ABE5F-B8F3-A74B-A1B8-A1435CBBDED2}" dt="2020-03-18T12:50:22.064" v="11"/>
        <pc:sldMkLst>
          <pc:docMk/>
          <pc:sldMk cId="3742061235" sldId="334"/>
        </pc:sldMkLst>
        <pc:spChg chg="mod">
          <ac:chgData name="老兄 悟見" userId="d3c841b5715e98f1" providerId="LiveId" clId="{BB5ABE5F-B8F3-A74B-A1B8-A1435CBBDED2}" dt="2020-03-18T12:50:22.064" v="11"/>
          <ac:spMkLst>
            <pc:docMk/>
            <pc:sldMk cId="3742061235" sldId="334"/>
            <ac:spMk id="3" creationId="{EFCDE479-C3AE-2243-BC22-1CDD81792C03}"/>
          </ac:spMkLst>
        </pc:spChg>
      </pc:sldChg>
      <pc:sldChg chg="modSp">
        <pc:chgData name="老兄 悟見" userId="d3c841b5715e98f1" providerId="LiveId" clId="{BB5ABE5F-B8F3-A74B-A1B8-A1435CBBDED2}" dt="2020-03-18T12:53:06.173" v="14"/>
        <pc:sldMkLst>
          <pc:docMk/>
          <pc:sldMk cId="555134161" sldId="335"/>
        </pc:sldMkLst>
        <pc:spChg chg="mod">
          <ac:chgData name="老兄 悟見" userId="d3c841b5715e98f1" providerId="LiveId" clId="{BB5ABE5F-B8F3-A74B-A1B8-A1435CBBDED2}" dt="2020-03-18T12:53:06.173" v="14"/>
          <ac:spMkLst>
            <pc:docMk/>
            <pc:sldMk cId="555134161" sldId="335"/>
            <ac:spMk id="3" creationId="{EFCDE479-C3AE-2243-BC22-1CDD81792C03}"/>
          </ac:spMkLst>
        </pc:spChg>
      </pc:sldChg>
      <pc:sldChg chg="modSp">
        <pc:chgData name="老兄 悟見" userId="d3c841b5715e98f1" providerId="LiveId" clId="{BB5ABE5F-B8F3-A74B-A1B8-A1435CBBDED2}" dt="2020-03-18T12:50:53.756" v="12"/>
        <pc:sldMkLst>
          <pc:docMk/>
          <pc:sldMk cId="131159250" sldId="336"/>
        </pc:sldMkLst>
        <pc:spChg chg="mod">
          <ac:chgData name="老兄 悟見" userId="d3c841b5715e98f1" providerId="LiveId" clId="{BB5ABE5F-B8F3-A74B-A1B8-A1435CBBDED2}" dt="2020-03-18T12:50:53.756" v="12"/>
          <ac:spMkLst>
            <pc:docMk/>
            <pc:sldMk cId="131159250" sldId="336"/>
            <ac:spMk id="3" creationId="{EFCDE479-C3AE-2243-BC22-1CDD81792C03}"/>
          </ac:spMkLst>
        </pc:spChg>
      </pc:sldChg>
      <pc:sldChg chg="modSp">
        <pc:chgData name="老兄 悟見" userId="d3c841b5715e98f1" providerId="LiveId" clId="{BB5ABE5F-B8F3-A74B-A1B8-A1435CBBDED2}" dt="2020-03-18T12:51:41.807" v="13"/>
        <pc:sldMkLst>
          <pc:docMk/>
          <pc:sldMk cId="424950105" sldId="337"/>
        </pc:sldMkLst>
        <pc:spChg chg="mod">
          <ac:chgData name="老兄 悟見" userId="d3c841b5715e98f1" providerId="LiveId" clId="{BB5ABE5F-B8F3-A74B-A1B8-A1435CBBDED2}" dt="2020-03-18T12:51:41.807" v="13"/>
          <ac:spMkLst>
            <pc:docMk/>
            <pc:sldMk cId="424950105" sldId="337"/>
            <ac:spMk id="3" creationId="{EFCDE479-C3AE-2243-BC22-1CDD81792C03}"/>
          </ac:spMkLst>
        </pc:spChg>
      </pc:sldChg>
      <pc:sldChg chg="modSp">
        <pc:chgData name="老兄 悟見" userId="d3c841b5715e98f1" providerId="LiveId" clId="{BB5ABE5F-B8F3-A74B-A1B8-A1435CBBDED2}" dt="2020-03-18T12:48:27.230" v="8"/>
        <pc:sldMkLst>
          <pc:docMk/>
          <pc:sldMk cId="297697277" sldId="338"/>
        </pc:sldMkLst>
        <pc:spChg chg="mod">
          <ac:chgData name="老兄 悟見" userId="d3c841b5715e98f1" providerId="LiveId" clId="{BB5ABE5F-B8F3-A74B-A1B8-A1435CBBDED2}" dt="2020-03-18T12:48:27.230" v="8"/>
          <ac:spMkLst>
            <pc:docMk/>
            <pc:sldMk cId="297697277" sldId="338"/>
            <ac:spMk id="3" creationId="{EFCDE479-C3AE-2243-BC22-1CDD81792C03}"/>
          </ac:spMkLst>
        </pc:spChg>
      </pc:sldChg>
    </pc:docChg>
  </pc:docChgLst>
  <pc:docChgLst>
    <pc:chgData name="老兄 悟見" userId="d3c841b5715e98f1" providerId="LiveId" clId="{38B71F91-2164-C647-ADC9-29753D68618F}"/>
    <pc:docChg chg="custSel addSld delSld modSld sldOrd">
      <pc:chgData name="老兄 悟見" userId="d3c841b5715e98f1" providerId="LiveId" clId="{38B71F91-2164-C647-ADC9-29753D68618F}" dt="2020-03-18T12:42:36.078" v="24" actId="1076"/>
      <pc:docMkLst>
        <pc:docMk/>
      </pc:docMkLst>
      <pc:sldChg chg="add">
        <pc:chgData name="老兄 悟見" userId="d3c841b5715e98f1" providerId="LiveId" clId="{38B71F91-2164-C647-ADC9-29753D68618F}" dt="2020-03-18T12:37:21.279" v="0" actId="22"/>
        <pc:sldMkLst>
          <pc:docMk/>
          <pc:sldMk cId="3742061235" sldId="334"/>
        </pc:sldMkLst>
      </pc:sldChg>
      <pc:sldChg chg="add">
        <pc:chgData name="老兄 悟見" userId="d3c841b5715e98f1" providerId="LiveId" clId="{38B71F91-2164-C647-ADC9-29753D68618F}" dt="2020-03-18T12:38:17.498" v="3" actId="22"/>
        <pc:sldMkLst>
          <pc:docMk/>
          <pc:sldMk cId="555134161" sldId="335"/>
        </pc:sldMkLst>
      </pc:sldChg>
      <pc:sldChg chg="new del">
        <pc:chgData name="老兄 悟見" userId="d3c841b5715e98f1" providerId="LiveId" clId="{38B71F91-2164-C647-ADC9-29753D68618F}" dt="2020-03-18T12:38:08.652" v="2" actId="2696"/>
        <pc:sldMkLst>
          <pc:docMk/>
          <pc:sldMk cId="2158350366" sldId="335"/>
        </pc:sldMkLst>
      </pc:sldChg>
      <pc:sldChg chg="add">
        <pc:chgData name="老兄 悟見" userId="d3c841b5715e98f1" providerId="LiveId" clId="{38B71F91-2164-C647-ADC9-29753D68618F}" dt="2020-03-18T12:38:22.525" v="4" actId="22"/>
        <pc:sldMkLst>
          <pc:docMk/>
          <pc:sldMk cId="131159250" sldId="336"/>
        </pc:sldMkLst>
      </pc:sldChg>
      <pc:sldChg chg="add">
        <pc:chgData name="老兄 悟見" userId="d3c841b5715e98f1" providerId="LiveId" clId="{38B71F91-2164-C647-ADC9-29753D68618F}" dt="2020-03-18T12:38:28.866" v="5" actId="22"/>
        <pc:sldMkLst>
          <pc:docMk/>
          <pc:sldMk cId="424950105" sldId="337"/>
        </pc:sldMkLst>
      </pc:sldChg>
      <pc:sldChg chg="modSp add ord">
        <pc:chgData name="老兄 悟見" userId="d3c841b5715e98f1" providerId="LiveId" clId="{38B71F91-2164-C647-ADC9-29753D68618F}" dt="2020-03-18T12:42:36.078" v="24" actId="1076"/>
        <pc:sldMkLst>
          <pc:docMk/>
          <pc:sldMk cId="297697277" sldId="338"/>
        </pc:sldMkLst>
        <pc:spChg chg="mod">
          <ac:chgData name="老兄 悟見" userId="d3c841b5715e98f1" providerId="LiveId" clId="{38B71F91-2164-C647-ADC9-29753D68618F}" dt="2020-03-18T12:41:50.468" v="22"/>
          <ac:spMkLst>
            <pc:docMk/>
            <pc:sldMk cId="297697277" sldId="338"/>
            <ac:spMk id="3" creationId="{EFCDE479-C3AE-2243-BC22-1CDD81792C03}"/>
          </ac:spMkLst>
        </pc:spChg>
      </pc:sldChg>
      <pc:sldChg chg="modSp add del">
        <pc:chgData name="老兄 悟見" userId="d3c841b5715e98f1" providerId="LiveId" clId="{38B71F91-2164-C647-ADC9-29753D68618F}" dt="2020-03-18T12:42:27.766" v="23" actId="2696"/>
        <pc:sldMkLst>
          <pc:docMk/>
          <pc:sldMk cId="3904400474" sldId="339"/>
        </pc:sldMkLst>
        <pc:spChg chg="mod">
          <ac:chgData name="老兄 悟見" userId="d3c841b5715e98f1" providerId="LiveId" clId="{38B71F91-2164-C647-ADC9-29753D68618F}" dt="2020-03-18T12:41:08.484" v="15" actId="14100"/>
          <ac:spMkLst>
            <pc:docMk/>
            <pc:sldMk cId="3904400474" sldId="339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免灾劫要修天道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06440" cy="4632136"/>
          </a:xfrm>
        </p:spPr>
        <p:txBody>
          <a:bodyPr>
            <a:normAutofit lnSpcReduction="10000"/>
          </a:bodyPr>
          <a:lstStyle/>
          <a:p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一、大清算应于斯时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上天老母说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今时下如果是无此劫降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举世上再无有一个贤俦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降三灾布八难刀兵水火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九九劫八十一普遍全球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六万年大清算应于斯时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分玉石分善恶各地插筹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这种灾那种难不为奇论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最怕这水火风刷洗全球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黑七七四十九无有日月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开地府放鬼魂齐把命钩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黑漆漆阴森森寒光满世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齐讨债命还命债将钱酬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69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免灾劫要修天道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二、灾劫一定会来的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佛陀说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现在的时代，正是三期末世，在眼前有大灾难，迫降而来，许多众生，都要受此灾难而被清算，为恶作孽的人，都要应罪而被淘汰掉。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耶稣说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天时紧急，世界末日快到了，时候不早了，这个宇宙，世界大浩劫快来了，也就是说不赶快修，不赶快忏悔，回不了天国。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2456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免灾劫要修天道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三、灾劫来死伤惨重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上天老母说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罡风降扫乾坤并扫宇宙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扫气象刷三界另换枢纽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任儿是金刚体铜铁打就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难脱我真劫火性命难留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十分中死七分三分受苦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只死得血成河骨堆山丘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061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免灾劫要修天道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四、修道才能躲劫难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济公老师说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你们要体会天时已紧急，不是为师哄骗你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们，一个时势在推动一股气：如果一个地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方，人民有怨气，大家都贪心不足，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这股邪的气，一旦沸腾，降灾降劫，连好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人也照样收杀，所以你们要真正修德，才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是根本，才能躲过劫难。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15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免灾劫要修天道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77428"/>
            <a:ext cx="7888978" cy="4388644"/>
          </a:xfrm>
        </p:spPr>
        <p:txBody>
          <a:bodyPr/>
          <a:lstStyle/>
          <a:p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五、此时大开普渡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济公老师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末法时期天道降世，菩萨及诸天神圣都降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世，来帮办弥勒祖师，布道福音的工作。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上天老母慈悲，把三宝真理的心法，降到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火宅，救回众生的灵性，人人可回天与老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母同在，这是最宝贵的良辰佳音。</a:t>
            </a:r>
            <a:br>
              <a:rPr lang="zh-TW" altLang="en-US"/>
            </a:b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5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免灾劫要修天道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六、莫谓老来方学道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吕仙祖说</a:t>
            </a:r>
            <a:br>
              <a:rPr lang="zh-TW" altLang="en-US"/>
            </a:b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莫谓老来方学道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孤坟都是少年人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今生不向此身渡</a:t>
            </a:r>
            <a:br>
              <a:rPr lang="zh-TW" altLang="en-US"/>
            </a:br>
            <a:r>
              <a:rPr lang="zh-TW" altLang="en-US" b="0" i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更待何时渡此身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5134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2617</TotalTime>
  <Words>75</Words>
  <Application>Microsoft Office PowerPoint</Application>
  <PresentationFormat>如螢幕大小 (16:9)</PresentationFormat>
  <Paragraphs>10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科技</vt:lpstr>
      <vt:lpstr>免灾劫要修天道 悟见讲</vt:lpstr>
      <vt:lpstr>免灾劫要修天道 悟见讲</vt:lpstr>
      <vt:lpstr>免灾劫要修天道 悟见讲</vt:lpstr>
      <vt:lpstr>免灾劫要修天道 悟见讲</vt:lpstr>
      <vt:lpstr>免灾劫要修天道 悟见讲</vt:lpstr>
      <vt:lpstr>免灾劫要修天道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604</cp:revision>
  <dcterms:created xsi:type="dcterms:W3CDTF">2014-02-15T05:50:45Z</dcterms:created>
  <dcterms:modified xsi:type="dcterms:W3CDTF">2020-03-18T12:53:16Z</dcterms:modified>
  <cp:contentStatus/>
</cp:coreProperties>
</file>