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60" r:id="rId2"/>
    <p:sldId id="351" r:id="rId3"/>
    <p:sldId id="359" r:id="rId4"/>
    <p:sldId id="363" r:id="rId5"/>
    <p:sldId id="354" r:id="rId6"/>
    <p:sldId id="358" r:id="rId7"/>
    <p:sldId id="346" r:id="rId8"/>
    <p:sldId id="353" r:id="rId9"/>
    <p:sldId id="350" r:id="rId10"/>
    <p:sldId id="356" r:id="rId11"/>
    <p:sldId id="349" r:id="rId12"/>
    <p:sldId id="345" r:id="rId13"/>
    <p:sldId id="347" r:id="rId14"/>
    <p:sldId id="357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一、只要遵從真天命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為師心中也胆寒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休言徒等辛苦受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不及為師萬分三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只要遵從真天命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為師理天也心歡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過去毛病早早改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否則誰也難成仙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281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十、天命金線母敕令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一貫薪火代代承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雨霖代理奉命行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                 勿信濟公駕慈舟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                    勿信道長天命有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               勿信觀音渡迷儔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               任它猢猻鬧各洲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403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十一、白水後不能放命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至於師尊當初所留下來的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，雖然還有一些，但是從北辰（韓老前人）到現在，真就到此為止了。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你們老前人歸了跟誰修？跟你的自性老母修，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它不是無生老母是誰？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319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十二、現在不能放天命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更可貴能代表爾師點玄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亦莫將那誘惑當機會焉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十三、佛歸佛魔歸魔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到了末後這個時期，端看你們的心，現在佛歸佛、魔歸魔、神歸神，鬼歸鬼，就是在這個時期。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70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十四、不跟無天命修辦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29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印尼法正堂冬季大典老母慈訓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二、明師子系與天然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告誡領袖德培圓   以德服人啟後賢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皇母有命大德培   明師子系與天然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雨霖繼承聖事辦   點燃薪火照世間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  前賢後學心相連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77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八八六四道統滿，北辰代理天命薪傳，已告一段落。（北辰：是指白水老人）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白水老人是西元一九九五年歸空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，歸空後，任何任人、任何組都不能放命。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西元一九九五年前，在師尊師母或白水老人處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，領命當點傳師的有天命，可以打開玄關竅。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167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四、一代祖師才能放命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師母告訴韓道長：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「放命的事，以後你就自己放吧！不用再來找我了，我年紀老了，身體也不好，以後你就看著辦吧」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老前人歸空前，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給後學出考題：放命，有些前人輩沒過關就去放命，大錯特錯。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59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五、白水老人後放命無效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30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六、沒有天命是假道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白水老人歸空後，西元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才領命當點傳師的，通通沒天命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不管是誰放的命，通通沒天命。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沒天命的點傳師，不能傳道，是點不開眾生的玄關竅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，求道的人是無法「天榜掛號，地府除名」的，九玄七祖也不能沾光。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79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七、有天命才能救眾生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1993/09/24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39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11/15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印尼法正堂冬季大典老母慈訓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八、欺師滅祖違逆天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    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          各稱放命掌大權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各有天命垂金線          各有道場後學全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                欺師滅祖違逆天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2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九、各有乩竅訓文批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各有乩竅訓文批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說有老母命頒伊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怪亂現象心中迷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破除形象為第一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42143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3312</TotalTime>
  <Words>1189</Words>
  <Application>Microsoft Office PowerPoint</Application>
  <PresentationFormat>如螢幕大小 (16:9)</PresentationFormat>
  <Paragraphs>72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711</cp:revision>
  <dcterms:created xsi:type="dcterms:W3CDTF">2014-02-15T05:50:45Z</dcterms:created>
  <dcterms:modified xsi:type="dcterms:W3CDTF">2021-05-29T02:27:16Z</dcterms:modified>
  <cp:contentStatus/>
</cp:coreProperties>
</file>