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28" r:id="rId3"/>
    <p:sldId id="334" r:id="rId4"/>
    <p:sldId id="333" r:id="rId5"/>
    <p:sldId id="332" r:id="rId6"/>
    <p:sldId id="331" r:id="rId7"/>
    <p:sldId id="336" r:id="rId8"/>
    <p:sldId id="335" r:id="rId9"/>
    <p:sldId id="337" r:id="rId10"/>
    <p:sldId id="330" r:id="rId11"/>
    <p:sldId id="329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一、各有因緣業力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因緣是無始劫以來，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從你們的輪迴裡來的。為什麼你這生受那麼多苦、難受與挫折？病痛、感情或是事業上都不如意？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而別人卻過得那麼好？你想想，不就是各有因緣嗎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十、不吃素難脫輪迴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三期末劫現前，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為師為你們急得一身冷汗，徒兒們卻吃肉吃得满身熱汗，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唉！不斷葷茹素，永遠不能脱離三界。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27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十一、要遠離酒色財氣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夜深人静，你們都睡在酒色財氣，名利恩愛的摇籃裡。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老衲想盡辦法要唤醒你們，怕你們沉迷，不知醒來，可是你們任由老衲竭盡了聲音，哭腫了眼睛，仍然無動於衷，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日升日落，為師依閭盼望，期盼的淚水中，字字行行，字字行行。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33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二、修道能了斷因果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有因就有果，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今生所受的是你前輩子已經造了的業；自己造的因，就有果，今天所受就是你前世所造的果。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如何斷這個果呢？要修道，也要轉念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13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三、因果要自己去了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果要靠自己去了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，如果你覺得很苦，就一直會苦下去，它就真的苦了；如果不覺得苦，它就解脫了。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所以果要從自己身上，去把它轉掉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01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四、來佛堂可消業力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修道要常接近佛堂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。莫要小看來此沒什麼，這對徒兒有潛移默化的好作用，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佛光的普照是無形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，佛光有萬道的光芒，徒兒多一次接近佛堂，就多化掉你們一份的稟性，軟化一份頑固的心性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7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五、用心修因果自了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而上天在化解你們的時候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，會讓你們在不知不覺當中漸漸改變。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道是用每一分鐘來修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，用每一天來養性，你們要真正去用功夫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45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六、講是非徒增業力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徒兒有聽過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老修症候群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這會有什麼病症呢？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初期會有懶散心，漸漸會形成完全漠視自己有缺點，完全看不見自己，都沒有進步，甚至發病到只知在佛堂指指點點，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盡說人家的是是非非，這叫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老修症候群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01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七、修道是一輩子的事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要知道，修道是一輩子的事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，不管道齡，不問天職，只問問自己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我今天修道了沒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人一遇到困難，心的起伏就大了，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有道是，講時心悟、對境則迷。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7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八、渡人求道能消業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人活著，要把好的一面給大家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，把快樂帶給大家，善用徒擁有的方便，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大開法門，讓更多的人能瞭解，原來世間，真有一條聖賢路啊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2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修道能了斷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九、持齋吃素能消業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你們殺生食肉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雖與為師無關，但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卻與你們自己的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有關啊！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一口肉吞下，無邊血债，怎麼還得完呢？你們還自得其樂，真是瞎眼牛不怕槍啊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2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2327</TotalTime>
  <Words>788</Words>
  <Application>Microsoft Office PowerPoint</Application>
  <PresentationFormat>如螢幕大小 (16:9)</PresentationFormat>
  <Paragraphs>58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修道能了斷因果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442</cp:revision>
  <dcterms:created xsi:type="dcterms:W3CDTF">2014-02-15T05:50:45Z</dcterms:created>
  <dcterms:modified xsi:type="dcterms:W3CDTF">2018-11-01T07:00:14Z</dcterms:modified>
  <cp:contentStatus/>
</cp:coreProperties>
</file>