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修行消業改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、衆生為何有苦難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，會遭受苦難呢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因為離不開：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、嗔、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痴，而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造的苦果。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修行消業改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二、每個人都有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今生會遇到的問題不同，因為前世因，才有今世的果。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800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修行消業改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三、因果業力如何消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不轉人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，這個業，要怎麼去消呢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有真功實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仙佛作主，作公平審判、功過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相抵，才能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賢士如何能消業呢？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54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修行消業改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四、聖凡要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分清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的病痛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，就交給醫生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的慧命，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就交給上天。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89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修行消業改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五、要有修道的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風範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要有修道的風範、肚量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渡家裡的人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，不只是言語渡化，真正的渡化，是從身德的表現，把自己修好，錯誤態度、言行要改變。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6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修行消業改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六、要有慈悲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家人應對時候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，要有慈悲語，讓家人感受，你來佛堂精進、學習後的改變。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16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修行消業改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七、渡己才能渡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你說大道理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，來說服家人向道，自己改變，才能影響家人向道修行。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/>
              <a:t/>
            </a:r>
            <a:br>
              <a:rPr lang="zh-TW" altLang="en-US" sz="3600" dirty="0"/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57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修行消業改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八、修行就能改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改變今生的命運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，藉由修行，改變錯誤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思想、言行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，才能真正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改變人生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命運的不如意。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859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464</TotalTime>
  <Words>357</Words>
  <Application>Microsoft Office PowerPoint</Application>
  <PresentationFormat>如螢幕大小 (16:9)</PresentationFormat>
  <Paragraphs>37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修行消業改命運 悟見講</vt:lpstr>
      <vt:lpstr>修行消業改命運 悟見講</vt:lpstr>
      <vt:lpstr>修行消業改命運 悟見講</vt:lpstr>
      <vt:lpstr>修行消業改命運 悟見講</vt:lpstr>
      <vt:lpstr>修行消業改命運 悟見講</vt:lpstr>
      <vt:lpstr>修行消業改命運 悟見講</vt:lpstr>
      <vt:lpstr>修行消業改命運 悟見講</vt:lpstr>
      <vt:lpstr>修行消業改命運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194</cp:revision>
  <dcterms:created xsi:type="dcterms:W3CDTF">2014-02-15T05:50:45Z</dcterms:created>
  <dcterms:modified xsi:type="dcterms:W3CDTF">2017-09-15T06:40:06Z</dcterms:modified>
  <cp:contentStatus/>
</cp:coreProperties>
</file>