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27" r:id="rId2"/>
    <p:sldId id="329" r:id="rId3"/>
    <p:sldId id="339" r:id="rId4"/>
    <p:sldId id="338" r:id="rId5"/>
    <p:sldId id="337" r:id="rId6"/>
    <p:sldId id="336" r:id="rId7"/>
    <p:sldId id="335" r:id="rId8"/>
    <p:sldId id="334" r:id="rId9"/>
    <p:sldId id="333" r:id="rId10"/>
    <p:sldId id="332" r:id="rId11"/>
    <p:sldId id="331" r:id="rId12"/>
    <p:sldId id="330" r:id="rId13"/>
    <p:sldId id="328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2019/2/12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8817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2019/2/12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修天道如何消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、逆來順受可消業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不管有什麼毀言謗語，或聖事凡事，身體上的不順，都要虛心接受，才有機會消解障礙，更不可以害怕任何不順遂的境遇，只要咱們不離道場，都有機會立下寸功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修天道如何消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十、努力修辦可消業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徒兒如果沒有仙佛臨壇，沒有前賢來關照，會不會就不修道了？師父引進門，修行在個人。功夫要下的扎實，火候要煉得純淨，功德要繼續築建，累生累世的業力才能消解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598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修天道如何消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十一、爬也要爬回去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咱們不要再仰賴仙佛、前賢的照顧了。要自立自強，就算有業力在後面追討，也要拼著老命，走完這條修辦道的路，爬也要爬回去。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662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修天道如何消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741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u="sng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</a:t>
            </a:r>
            <a:r>
              <a:rPr lang="en-US" altLang="zh-TW" sz="40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講座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       </a:t>
            </a:r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485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修天道如何消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二、行功立德可消業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要知道，業力最大的牽纏，就是讓你提振不起道心。如果你的腳步沉重了，那怎麼培德渡人呢？所以，當你的雜念很多時，就多念經、叩頭，你們要有魄力擔待使命，業力就會在你積極行功立德之下，漸漸消解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612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修天道如何消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三、六萬年來大清算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此刻，正是六萬年大清算之際，很多共、惡業都成熟了。徒兒還在醉生夢死嗎？修道沒有一點真誠的心，辦道也是敷衍了事，寸功未立，如何還清業債呢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020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修天道如何消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四、握時機快修辦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三曹普度是人、鬼、仙齊度，咱們要把握能辦、能修之時，時時提醒自己，要快馬加鞭，行功立德，才能了脫塵緣俗擾，回復清靜法身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747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修天道如何消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五、勿生怨氣可消業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，有時會折服在一個念頭中，這是上窮碧落下黃泉的關鍵。這一念，就潛藏著累世以來的無明種子，它有時會讓你受盡煎熬，歷經折磨，這是孽緣成熟的緣故。此時，千萬不可以怨生怨，以恨養恨，這樣的輪迴將永無止息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657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修天道如何消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六、人都有因果業力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各人有各人的因果業力，誰也無法代替，受些苦也是一種，讓你體悟人生無常的好機會。欠人的遲早都要還，如果一輩子，都平安無事的度過，更要心存感恩。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649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修天道如何消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七、無業不轉人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沒有一個人是一出生就是聖賢仙佛，哪一個不是帶業而來？無業不轉人，是不是？你一出世就有肉體的束縛，五行的拘束，這全是自己造就出來的。記住，自己的命運，不要被別人左右，你，要做自己的主人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030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修天道如何消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八、守住佛心可消業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世人為何有這麼多，不平的事情呢？皆因前世因，再加上人的氣秉，才會造下這些是非因緣。有了這些因緣的牽繫，才有苦的開源。徒兒若要斷絕苦的因緣，就要先把握住這顆心，不要輕易讓它起波蕩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219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修天道如何消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九、道心堅定可消業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輩子修道，為什麼還會有諸多災難、考驗及不順？因為徒兒還有未了的業。徒啊，你覺得行了一點功，就真的可以把一個人，六萬多年的業力，一筆勾銷了嗎？若沒有在道場行功多年，對道信心堅定，一樣容易被因緣牽纏考倒啊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062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2319</TotalTime>
  <Words>884</Words>
  <Application>Microsoft Office PowerPoint</Application>
  <PresentationFormat>如螢幕大小 (16:9)</PresentationFormat>
  <Paragraphs>51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修天道如何消業 悟見講</vt:lpstr>
      <vt:lpstr>修天道如何消業 悟見講</vt:lpstr>
      <vt:lpstr>修天道如何消業 悟見講</vt:lpstr>
      <vt:lpstr>修天道如何消業 悟見講</vt:lpstr>
      <vt:lpstr>修天道如何消業 悟見講</vt:lpstr>
      <vt:lpstr>修天道如何消業 悟見講</vt:lpstr>
      <vt:lpstr>修天道如何消業 悟見講</vt:lpstr>
      <vt:lpstr>修天道如何消業 悟見講</vt:lpstr>
      <vt:lpstr>修天道如何消業 悟見講</vt:lpstr>
      <vt:lpstr>修天道如何消業 悟見講</vt:lpstr>
      <vt:lpstr>修天道如何消業 悟見講</vt:lpstr>
      <vt:lpstr>修天道如何消業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425</cp:revision>
  <dcterms:created xsi:type="dcterms:W3CDTF">2014-02-15T05:50:45Z</dcterms:created>
  <dcterms:modified xsi:type="dcterms:W3CDTF">2019-02-12T01:44:10Z</dcterms:modified>
  <cp:contentStatus/>
</cp:coreProperties>
</file>