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3" r:id="rId2"/>
    <p:sldId id="271" r:id="rId3"/>
    <p:sldId id="272" r:id="rId4"/>
    <p:sldId id="268" r:id="rId5"/>
    <p:sldId id="258" r:id="rId6"/>
    <p:sldId id="277" r:id="rId7"/>
    <p:sldId id="275" r:id="rId8"/>
    <p:sldId id="276" r:id="rId9"/>
    <p:sldId id="267" r:id="rId10"/>
    <p:sldId id="269" r:id="rId11"/>
    <p:sldId id="259" r:id="rId12"/>
    <p:sldId id="262" r:id="rId13"/>
    <p:sldId id="261" r:id="rId14"/>
    <p:sldId id="266" r:id="rId15"/>
    <p:sldId id="265" r:id="rId16"/>
    <p:sldId id="264" r:id="rId17"/>
    <p:sldId id="260" r:id="rId18"/>
    <p:sldId id="270" r:id="rId19"/>
    <p:sldId id="274" r:id="rId2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2016/8/8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2016/8/8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修天道如何消冤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一、冤欠是怎麼來的？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生死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骨如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山             因果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循環               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消冤孽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債            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須德為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先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老君說</a:t>
            </a:r>
            <a:r>
              <a:rPr lang="en-US" altLang="zh-TW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禍福無門，唯人自召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種豆得豆，種瓜得瓜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這就是說種什麼因即會得什麼果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709512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修天道如何消冤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九、持齋清口消冤孽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地藏古佛說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不食眾生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來無明疾病纏繞身。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口不喜眾生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養慈悲仁德心。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口不貪眾生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，清心寡慾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好修行。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口不言是非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黑白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畏懼毀謗臨身邊。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口不言淫語、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邪語、妄語、綺語、惡語，不畏懼口業因果尋。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言語謹慎，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須防誤人修道命。</a:t>
            </a:r>
            <a:endParaRPr lang="zh-TW" altLang="en-US" sz="36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385685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修天道如何消冤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尤其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最後一項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「須防誤人修道命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人修道慧命所遭受到的報應即是自身修道路途崎嶇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坎坷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順遂之事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頻繁。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自己斷人修道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之因果業債、沾光緣人心裡會不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服氣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而干擾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要斷自身修道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各位賢士當要謹慎小心言語之可怕。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294486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修天道如何消冤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地藏古佛又說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乃是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說出來的話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清淨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吃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進去的東西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清淨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出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清入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白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清清白白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清清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自己的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口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如此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意念才會清淨。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相對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而言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自身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的意念清淨才不會引起口的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污濁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自身心念上、意識上要修得清清淨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淨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自然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不會說出傷害他人之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言語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不會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說出不謹慎的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言語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乃是人人都要修之道。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368138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修天道如何消冤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地藏古佛又說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一句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言語讓他人傷心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難過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也造下一個因果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種子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導致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日後的輪迴。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雖然各位賢士今日處於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道場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個白陽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修士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可以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以功德消業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債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但是小小因果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不斷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賢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士要做多少功德來抵消業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債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小小言語不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謹慎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各位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賢士要做更多功德來消除更多的口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業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如此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加加減減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得不償失。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286732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修天道如何消冤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、化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掉嗔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恨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冤孽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地藏古佛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各位賢士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看到化生類想打死牠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那麼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各位賢士的冤親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債主，想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對你們討報的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時候，也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希望你們死得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痛快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是一種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因果報應。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人人必須放下仇恨之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原人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也必須放下仇恨之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連同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動物、修煉靈都要放下仇恨之心。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25001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修天道如何消冤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十一、殺生的業報很大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地藏古佛說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有的人喜歡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吃食魚的卵、蝦的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卵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或者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剛出生的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動物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若是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自己的小孩如此的夭折或者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胎死腹中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做為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父母是不是心裡很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痛苦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如果自己的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孩子，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硬生生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被別人從自己身旁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帶走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自己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會遭受到生離的痛苦、骨肉分離的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痛苦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世人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知曉這種痛苦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就要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知道吃食動物、剛出生的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動物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以及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動物卵、魚卵、蝦卵所產生的業報。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451799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修天道如何消冤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zh-TW" altLang="en-US" sz="35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十二、常來參班消冤孽</a:t>
            </a:r>
            <a:endParaRPr lang="en-US" altLang="zh-TW" sz="35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地藏古佛說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佛今日帶了賢士的冤親</a:t>
            </a:r>
            <a:r>
              <a:rPr lang="en-US" altLang="zh-TW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四生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的冤親債主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前來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讓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牠們聆聽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真理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讓牠們看看各位賢士的懺悔之心到達何種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程度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讓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牠們也能放下怨恨之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相助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於三曹道務的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發展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不再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討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願意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接受各位賢士的功德迴嚮。</a:t>
            </a: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冤親債主若是怨恨之心過重</a:t>
            </a:r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之時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即使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人間賢士以功德迴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嚮，消除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這一份業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債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牠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們也不見得要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接受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必須懷著懺悔之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才能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消除牠們的怨恨之心、怨恨之念。</a:t>
            </a:r>
          </a:p>
          <a:p>
            <a:endParaRPr lang="en-US" altLang="zh-TW" sz="35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179015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修天道如何消冤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7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十三、神通</a:t>
            </a:r>
            <a:r>
              <a:rPr lang="zh-TW" altLang="en-US" sz="37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r>
              <a:rPr lang="zh-TW" altLang="en-US" sz="37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消冤孽</a:t>
            </a:r>
            <a:endParaRPr lang="en-US" altLang="zh-TW" sz="37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佛經記載，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有琉璃王者領兵攻打釋迦族，前三次皆為佛陀所阻擋勸退，等到第四次再領兵前來，佛陀知已無法挽回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琉璃王領兵進攻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釋迦族包圍迦毗羅城，殺死了很多人，佛陀十大弟子之一的目腱蓮尊者為救被困城中之人，以神通之力量，用缽救城內五百人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一到城外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，這些人卻完全化成血水。那時有弟子問佛陀為何會如此，佛陀云：</a:t>
            </a:r>
            <a:r>
              <a:rPr lang="en-US" altLang="zh-TW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神通也抵不過業力。</a:t>
            </a:r>
            <a:r>
              <a:rPr lang="en-US" altLang="zh-TW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639082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修天道如何消冤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十四、慈悲</a:t>
            </a:r>
            <a:r>
              <a:rPr lang="zh-TW" altLang="en-US" sz="32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喜</a:t>
            </a:r>
            <a:r>
              <a:rPr lang="zh-TW" altLang="en-US" sz="32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捨</a:t>
            </a:r>
            <a:r>
              <a:rPr lang="zh-TW" altLang="en-US" sz="32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消冤孽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琉璃王攻進城內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，要滅釋迦族時，釋迦族的國王摩訶那摩，為他的族人懇求琉璃王說：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現在你要殺死這麼多人，也很不容易，我懇求你讓我潛到水裡，你就叫他們逃命，等我從水中上來，沒有逃得及的人，你再殺。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琉璃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王答應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了。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族國王潛到水裡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，將頭髮綁在石頭上溺死，沒浮出來，救了全城。</a:t>
            </a:r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2138694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修天道如何消冤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十五、結論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仙佛云：                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觀看四面鬼叫聲、                 陰聲慘慘令人酸；                  菩提覺路不自創、                   薩陀自性變污泥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大家要努力行功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立德，來消冤解孽，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這樣無債一身清，將來成道回理天，成仙做佛，永脫輪迴之苦。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202573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修天道如何消冤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三世因果經亦云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：一切世間男女老少貧賤富貴，不管是享福不盡或受苦無窮，皆是前生因果之報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聖帝君說：            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莫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謂人小無冤愆，          豈知前世之冤緣，              關某雖然法力大，               但能伏魔不伏冤。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嚴經：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雖經千百劫，                    所作業不亡，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因緣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會合時，                            果報還自受。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361959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修天道如何消冤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二、人人都有冤欠</a:t>
            </a:r>
            <a:endParaRPr lang="en-US" altLang="zh-TW" sz="34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自寅會降世以來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，已有六萬多年，造的冤欠甚多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，輪迴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路上冤欠多。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懺悔班院長師兄的啟示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：在你們的功過簿上，六萬年來你們所造的罪業，堆積起來都比你的人還要高。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前業未消，今業又起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。此時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是大清算年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：欠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命還命，欠債還債。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冤親債主急著討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，趁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業力未現前，趕快還清。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757351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修天道如何消冤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三、冤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親債主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的痛苦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地藏古佛說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界原人、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無形原人時時刻刻都在等待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等待何時翻身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等待何日翻身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等待何日世人給予他們一份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功德。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他們自身難於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自救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自身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想要有功德，還需有助道機緣。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對於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地獄道眾生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、畜生道眾生、餓鬼道眾生、阿修羅道眾生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而言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他們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想要求取一份功德卻是非常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困難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417740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修天道如何消冤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四、冤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欠會帶來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地藏古佛說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賢士吝嗇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於錢財、吝嗇於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力量，不願相助，或者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覺得自己已經相助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過，為何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還要再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相助？捨不得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一切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因此四生六道原人痛苦難挨。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冤業來討報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生病，重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者喪命。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註：冤欠痛苦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，就會來索報，三災八難就橫行。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修天道如何消冤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六、消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冤解孽的方法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三施並行，行功立德：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財施：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財施是以財助道、渡化眾生。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法施：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法施是講道理給人聽，並帶人來求道。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無畏施：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以你的精神力量，來護持道場，廣救有緣眾生。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立愿了愿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，愿了冤解。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修無漏的功德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---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清口茹素，持齋修行。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認理實修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，精進不懈，冤親債主亦可沾光。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714768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修天道如何消冤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七、功德迴向消冤孽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地藏古佛說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生此世人命只有一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若是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要還累世所欠眾生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的，要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還幾生幾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世？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許多生許多世都還不盡、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不盡，因此，此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世以迴嚮做消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業，這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是上天給予三曹道場，修辦道之賢士最大的開赦、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開恩，賢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士當要把握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71556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修天道如何消冤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此期是一次難得的機會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、殊勝的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時機，必須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靠各位賢士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相助，人間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賢士一起來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相助，諸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天仙佛在無形當中搭幫助道、幫忙勸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化，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再藉著皇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母開赦的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恩典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牠們因為得到迴嚮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功德，聽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得進真理而放下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怨恨，如此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無形界原人與有形界人曹賢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士，共同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都有翻身之機會。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499684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修天道如何消冤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5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5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、懺悔改過消冤孽</a:t>
            </a:r>
            <a:endParaRPr lang="en-US" altLang="zh-TW" sz="35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地藏古佛說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累世當中所造下的因果業債不知凡幾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，除了所食眾生肉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之外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還有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所害人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命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又要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如何做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償還？所以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時時刻刻常懷懺悔之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懺悔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累世所犯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過失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懺悔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今世所犯過失。</a:t>
            </a: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因為世人無懺悔、感恩之</a:t>
            </a:r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，將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會使得牠們討報的念頭不斷增強、討報的意念不斷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增加，討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報時便要折磨人生不如死、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死去活來，所以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當要常懷感恩、懺悔之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心，以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防止牠們的怨恨再更加深沉。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6217195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385</TotalTime>
  <Words>1917</Words>
  <Application>Microsoft Office PowerPoint</Application>
  <PresentationFormat>如螢幕大小 (16:9)</PresentationFormat>
  <Paragraphs>351</Paragraphs>
  <Slides>19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6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修天道如何消冤 悟見講                  </vt:lpstr>
      <vt:lpstr>修天道如何消冤 悟見講                  </vt:lpstr>
      <vt:lpstr>修天道如何消冤 悟見講                  </vt:lpstr>
      <vt:lpstr>修天道如何消冤 悟見講                  </vt:lpstr>
      <vt:lpstr>修天道如何消冤 悟見講                  </vt:lpstr>
      <vt:lpstr>修天道如何消冤 悟見講                  </vt:lpstr>
      <vt:lpstr>修天道如何消冤 悟見講                  </vt:lpstr>
      <vt:lpstr>修天道如何消冤 悟見講                  </vt:lpstr>
      <vt:lpstr>修天道如何消冤 悟見講                  </vt:lpstr>
      <vt:lpstr>修天道如何消冤 悟見講                  </vt:lpstr>
      <vt:lpstr>修天道如何消冤 悟見講                  </vt:lpstr>
      <vt:lpstr>修天道如何消冤 悟見講                  </vt:lpstr>
      <vt:lpstr>修天道如何消冤 悟見講                  </vt:lpstr>
      <vt:lpstr>修天道如何消冤 悟見講                  </vt:lpstr>
      <vt:lpstr>修天道如何消冤 悟見講                  </vt:lpstr>
      <vt:lpstr>修天道如何消冤 悟見講                  </vt:lpstr>
      <vt:lpstr>修天道如何消冤 悟見講                  </vt:lpstr>
      <vt:lpstr>修天道如何消冤 悟見講                  </vt:lpstr>
      <vt:lpstr>修天道如何消冤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187</cp:revision>
  <dcterms:created xsi:type="dcterms:W3CDTF">2014-02-15T05:50:45Z</dcterms:created>
  <dcterms:modified xsi:type="dcterms:W3CDTF">2016-08-07T19:05:59Z</dcterms:modified>
</cp:coreProperties>
</file>