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8" r:id="rId2"/>
    <p:sldId id="341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修善之者留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幾</a:t>
            </a:r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一、修善之者留幾分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庚子年初起瘟疫      眾生惶惶無所依    眾生前程勤修己       方能化開此危機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若不真誠來齋乞      各國災域起慌亂      修善之者留幾分      需更加功內德齊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修善之者留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幾</a:t>
            </a:r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二、觸怒神祈滅人跡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一波瘟疫起風暴       皆因人心不修持       毀佛殺生乃起因      人類貪婪而引起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破壞山川和五嶽      觸怒神祈滅人跡</a:t>
            </a:r>
          </a:p>
        </p:txBody>
      </p:sp>
    </p:spTree>
    <p:extLst>
      <p:ext uri="{BB962C8B-B14F-4D97-AF65-F5344CB8AC3E}">
        <p14:creationId xmlns:p14="http://schemas.microsoft.com/office/powerpoint/2010/main" val="21298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修善之者留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幾</a:t>
            </a:r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三、今後年年皆有劫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今後年年皆有劫      大災小難時呈現       細菌疾病纏不停      污染河道與水源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空氣傳播乃媒介      加上人畜互傳染      並發症狀又一樁      時好時壞難避免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修善之者留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幾</a:t>
            </a:r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四、死傷無數難康復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獸類異體毒菌染      苦痛非常毒非凡      藥石罔效難醫療      人類一染難救援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死傷無數難康復      疫情倍增發病難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病入膏肓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得救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七人之中一死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修善之者留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幾</a:t>
            </a:r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五、死傷無數難康復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呻吟痛苦又哀嚎      哭天喊地又淚漣      隔離病患免感染      眾人遠離避一邊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此番情景即呈现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大街小巷苦连天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身中劇毒無藥醫      唯獨吃素可避免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免去毒素與毒菌      平安昌泰體健康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2966</TotalTime>
  <Words>297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修善之者留幾分 悟見講</vt:lpstr>
      <vt:lpstr>修善之者留幾分 悟見講</vt:lpstr>
      <vt:lpstr>修善之者留幾分 悟見講</vt:lpstr>
      <vt:lpstr>修善之者留幾分 悟見講</vt:lpstr>
      <vt:lpstr>修善之者留幾分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673</cp:revision>
  <dcterms:created xsi:type="dcterms:W3CDTF">2014-02-15T05:50:45Z</dcterms:created>
  <dcterms:modified xsi:type="dcterms:W3CDTF">2021-05-25T14:14:26Z</dcterms:modified>
  <cp:contentStatus/>
</cp:coreProperties>
</file>