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345" r:id="rId2"/>
    <p:sldId id="348" r:id="rId3"/>
    <p:sldId id="354" r:id="rId4"/>
    <p:sldId id="355" r:id="rId5"/>
    <p:sldId id="358" r:id="rId6"/>
    <p:sldId id="356" r:id="rId7"/>
    <p:sldId id="359" r:id="rId8"/>
    <p:sldId id="357" r:id="rId9"/>
    <p:sldId id="353" r:id="rId10"/>
    <p:sldId id="352" r:id="rId11"/>
    <p:sldId id="351" r:id="rId12"/>
    <p:sldId id="350" r:id="rId13"/>
    <p:sldId id="349" r:id="rId14"/>
    <p:sldId id="346" r:id="rId15"/>
    <p:sldId id="347" r:id="rId1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1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34CF20F9-5372-438D-AE67-01907056CC4D}"/>
    <pc:docChg chg="custSel addSld modSld">
      <pc:chgData name="老兄 悟見" userId="d3c841b5715e98f1" providerId="LiveId" clId="{34CF20F9-5372-438D-AE67-01907056CC4D}" dt="2021-12-10T07:41:51.511" v="218" actId="207"/>
      <pc:docMkLst>
        <pc:docMk/>
      </pc:docMkLst>
      <pc:sldChg chg="modSp mod">
        <pc:chgData name="老兄 悟見" userId="d3c841b5715e98f1" providerId="LiveId" clId="{34CF20F9-5372-438D-AE67-01907056CC4D}" dt="2021-12-10T07:41:15.864" v="216" actId="207"/>
        <pc:sldMkLst>
          <pc:docMk/>
          <pc:sldMk cId="2451051432" sldId="345"/>
        </pc:sldMkLst>
        <pc:spChg chg="mod">
          <ac:chgData name="老兄 悟見" userId="d3c841b5715e98f1" providerId="LiveId" clId="{34CF20F9-5372-438D-AE67-01907056CC4D}" dt="2021-12-10T07:41:15.864" v="216" actId="207"/>
          <ac:spMkLst>
            <pc:docMk/>
            <pc:sldMk cId="2451051432" sldId="345"/>
            <ac:spMk id="5" creationId="{00000000-0000-0000-0000-000000000000}"/>
          </ac:spMkLst>
        </pc:spChg>
      </pc:sldChg>
      <pc:sldChg chg="modSp mod">
        <pc:chgData name="老兄 悟見" userId="d3c841b5715e98f1" providerId="LiveId" clId="{34CF20F9-5372-438D-AE67-01907056CC4D}" dt="2021-12-10T07:35:56.116" v="170" actId="207"/>
        <pc:sldMkLst>
          <pc:docMk/>
          <pc:sldMk cId="818580948" sldId="346"/>
        </pc:sldMkLst>
        <pc:spChg chg="mod">
          <ac:chgData name="老兄 悟見" userId="d3c841b5715e98f1" providerId="LiveId" clId="{34CF20F9-5372-438D-AE67-01907056CC4D}" dt="2021-12-10T07:35:56.116" v="170" actId="207"/>
          <ac:spMkLst>
            <pc:docMk/>
            <pc:sldMk cId="818580948" sldId="346"/>
            <ac:spMk id="5" creationId="{00000000-0000-0000-0000-000000000000}"/>
          </ac:spMkLst>
        </pc:spChg>
      </pc:sldChg>
      <pc:sldChg chg="modSp mod">
        <pc:chgData name="老兄 悟見" userId="d3c841b5715e98f1" providerId="LiveId" clId="{34CF20F9-5372-438D-AE67-01907056CC4D}" dt="2021-12-10T07:35:41.323" v="168" actId="207"/>
        <pc:sldMkLst>
          <pc:docMk/>
          <pc:sldMk cId="1513453472" sldId="347"/>
        </pc:sldMkLst>
        <pc:spChg chg="mod">
          <ac:chgData name="老兄 悟見" userId="d3c841b5715e98f1" providerId="LiveId" clId="{34CF20F9-5372-438D-AE67-01907056CC4D}" dt="2021-12-10T07:35:41.323" v="168" actId="207"/>
          <ac:spMkLst>
            <pc:docMk/>
            <pc:sldMk cId="1513453472" sldId="347"/>
            <ac:spMk id="5" creationId="{00000000-0000-0000-0000-000000000000}"/>
          </ac:spMkLst>
        </pc:spChg>
      </pc:sldChg>
      <pc:sldChg chg="modSp mod">
        <pc:chgData name="老兄 悟見" userId="d3c841b5715e98f1" providerId="LiveId" clId="{34CF20F9-5372-438D-AE67-01907056CC4D}" dt="2021-12-10T07:41:51.511" v="218" actId="207"/>
        <pc:sldMkLst>
          <pc:docMk/>
          <pc:sldMk cId="2186786758" sldId="348"/>
        </pc:sldMkLst>
        <pc:spChg chg="mod">
          <ac:chgData name="老兄 悟見" userId="d3c841b5715e98f1" providerId="LiveId" clId="{34CF20F9-5372-438D-AE67-01907056CC4D}" dt="2021-12-10T07:41:51.511" v="218" actId="207"/>
          <ac:spMkLst>
            <pc:docMk/>
            <pc:sldMk cId="2186786758" sldId="348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4CF20F9-5372-438D-AE67-01907056CC4D}" dt="2021-12-10T07:36:11.752" v="172" actId="207"/>
        <pc:sldMkLst>
          <pc:docMk/>
          <pc:sldMk cId="3914193783" sldId="349"/>
        </pc:sldMkLst>
        <pc:spChg chg="mod">
          <ac:chgData name="老兄 悟見" userId="d3c841b5715e98f1" providerId="LiveId" clId="{34CF20F9-5372-438D-AE67-01907056CC4D}" dt="2021-12-10T07:36:11.752" v="172" actId="207"/>
          <ac:spMkLst>
            <pc:docMk/>
            <pc:sldMk cId="3914193783" sldId="349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4CF20F9-5372-438D-AE67-01907056CC4D}" dt="2021-12-10T07:36:36.142" v="175" actId="207"/>
        <pc:sldMkLst>
          <pc:docMk/>
          <pc:sldMk cId="2021243520" sldId="350"/>
        </pc:sldMkLst>
        <pc:spChg chg="mod">
          <ac:chgData name="老兄 悟見" userId="d3c841b5715e98f1" providerId="LiveId" clId="{34CF20F9-5372-438D-AE67-01907056CC4D}" dt="2021-12-10T07:36:36.142" v="175" actId="207"/>
          <ac:spMkLst>
            <pc:docMk/>
            <pc:sldMk cId="2021243520" sldId="350"/>
            <ac:spMk id="5" creationId="{00000000-0000-0000-0000-000000000000}"/>
          </ac:spMkLst>
        </pc:spChg>
      </pc:sldChg>
      <pc:sldChg chg="modSp mod">
        <pc:chgData name="老兄 悟見" userId="d3c841b5715e98f1" providerId="LiveId" clId="{34CF20F9-5372-438D-AE67-01907056CC4D}" dt="2021-12-10T07:36:49.638" v="177" actId="207"/>
        <pc:sldMkLst>
          <pc:docMk/>
          <pc:sldMk cId="2206223254" sldId="351"/>
        </pc:sldMkLst>
        <pc:spChg chg="mod">
          <ac:chgData name="老兄 悟見" userId="d3c841b5715e98f1" providerId="LiveId" clId="{34CF20F9-5372-438D-AE67-01907056CC4D}" dt="2021-12-10T07:36:49.638" v="177" actId="207"/>
          <ac:spMkLst>
            <pc:docMk/>
            <pc:sldMk cId="2206223254" sldId="351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4CF20F9-5372-438D-AE67-01907056CC4D}" dt="2021-12-10T07:37:37.794" v="188"/>
        <pc:sldMkLst>
          <pc:docMk/>
          <pc:sldMk cId="2165495897" sldId="352"/>
        </pc:sldMkLst>
        <pc:spChg chg="mod">
          <ac:chgData name="老兄 悟見" userId="d3c841b5715e98f1" providerId="LiveId" clId="{34CF20F9-5372-438D-AE67-01907056CC4D}" dt="2021-12-10T07:37:37.794" v="188"/>
          <ac:spMkLst>
            <pc:docMk/>
            <pc:sldMk cId="2165495897" sldId="352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4CF20F9-5372-438D-AE67-01907056CC4D}" dt="2021-12-10T07:38:54.411" v="198" actId="207"/>
        <pc:sldMkLst>
          <pc:docMk/>
          <pc:sldMk cId="2135803768" sldId="353"/>
        </pc:sldMkLst>
        <pc:spChg chg="mod">
          <ac:chgData name="老兄 悟見" userId="d3c841b5715e98f1" providerId="LiveId" clId="{34CF20F9-5372-438D-AE67-01907056CC4D}" dt="2021-12-10T07:38:54.411" v="198" actId="207"/>
          <ac:spMkLst>
            <pc:docMk/>
            <pc:sldMk cId="2135803768" sldId="353"/>
            <ac:spMk id="5" creationId="{00000000-0000-0000-0000-000000000000}"/>
          </ac:spMkLst>
        </pc:spChg>
      </pc:sldChg>
      <pc:sldChg chg="modSp mod">
        <pc:chgData name="老兄 悟見" userId="d3c841b5715e98f1" providerId="LiveId" clId="{34CF20F9-5372-438D-AE67-01907056CC4D}" dt="2021-12-10T07:40:53.777" v="214" actId="207"/>
        <pc:sldMkLst>
          <pc:docMk/>
          <pc:sldMk cId="3715532463" sldId="354"/>
        </pc:sldMkLst>
        <pc:spChg chg="mod">
          <ac:chgData name="老兄 悟見" userId="d3c841b5715e98f1" providerId="LiveId" clId="{34CF20F9-5372-438D-AE67-01907056CC4D}" dt="2021-12-10T07:40:53.777" v="214" actId="207"/>
          <ac:spMkLst>
            <pc:docMk/>
            <pc:sldMk cId="3715532463" sldId="354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4CF20F9-5372-438D-AE67-01907056CC4D}" dt="2021-12-10T07:40:26.888" v="210" actId="207"/>
        <pc:sldMkLst>
          <pc:docMk/>
          <pc:sldMk cId="579677750" sldId="355"/>
        </pc:sldMkLst>
        <pc:spChg chg="mod">
          <ac:chgData name="老兄 悟見" userId="d3c841b5715e98f1" providerId="LiveId" clId="{34CF20F9-5372-438D-AE67-01907056CC4D}" dt="2021-12-10T07:40:26.888" v="210" actId="207"/>
          <ac:spMkLst>
            <pc:docMk/>
            <pc:sldMk cId="579677750" sldId="355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4CF20F9-5372-438D-AE67-01907056CC4D}" dt="2021-12-10T07:39:24.997" v="200" actId="207"/>
        <pc:sldMkLst>
          <pc:docMk/>
          <pc:sldMk cId="3013147328" sldId="356"/>
        </pc:sldMkLst>
        <pc:spChg chg="mod">
          <ac:chgData name="老兄 悟見" userId="d3c841b5715e98f1" providerId="LiveId" clId="{34CF20F9-5372-438D-AE67-01907056CC4D}" dt="2021-12-10T07:39:24.997" v="200" actId="207"/>
          <ac:spMkLst>
            <pc:docMk/>
            <pc:sldMk cId="3013147328" sldId="356"/>
            <ac:spMk id="5" creationId="{00000000-0000-0000-0000-000000000000}"/>
          </ac:spMkLst>
        </pc:spChg>
      </pc:sldChg>
      <pc:sldChg chg="modSp mod">
        <pc:chgData name="老兄 悟見" userId="d3c841b5715e98f1" providerId="LiveId" clId="{34CF20F9-5372-438D-AE67-01907056CC4D}" dt="2021-12-10T07:38:17.313" v="194" actId="207"/>
        <pc:sldMkLst>
          <pc:docMk/>
          <pc:sldMk cId="2888217900" sldId="357"/>
        </pc:sldMkLst>
        <pc:spChg chg="mod">
          <ac:chgData name="老兄 悟見" userId="d3c841b5715e98f1" providerId="LiveId" clId="{34CF20F9-5372-438D-AE67-01907056CC4D}" dt="2021-12-10T07:38:17.313" v="194" actId="207"/>
          <ac:spMkLst>
            <pc:docMk/>
            <pc:sldMk cId="2888217900" sldId="357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4CF20F9-5372-438D-AE67-01907056CC4D}" dt="2021-12-10T07:39:49.400" v="202" actId="207"/>
        <pc:sldMkLst>
          <pc:docMk/>
          <pc:sldMk cId="3950374619" sldId="358"/>
        </pc:sldMkLst>
        <pc:spChg chg="mod">
          <ac:chgData name="老兄 悟見" userId="d3c841b5715e98f1" providerId="LiveId" clId="{34CF20F9-5372-438D-AE67-01907056CC4D}" dt="2021-12-10T07:39:49.400" v="202" actId="207"/>
          <ac:spMkLst>
            <pc:docMk/>
            <pc:sldMk cId="3950374619" sldId="358"/>
            <ac:spMk id="5" creationId="{00000000-0000-0000-0000-000000000000}"/>
          </ac:spMkLst>
        </pc:spChg>
      </pc:sldChg>
      <pc:sldChg chg="modSp mod">
        <pc:chgData name="老兄 悟見" userId="d3c841b5715e98f1" providerId="LiveId" clId="{34CF20F9-5372-438D-AE67-01907056CC4D}" dt="2021-12-10T07:38:36.526" v="196" actId="207"/>
        <pc:sldMkLst>
          <pc:docMk/>
          <pc:sldMk cId="3494445527" sldId="359"/>
        </pc:sldMkLst>
        <pc:spChg chg="mod">
          <ac:chgData name="老兄 悟見" userId="d3c841b5715e98f1" providerId="LiveId" clId="{34CF20F9-5372-438D-AE67-01907056CC4D}" dt="2021-12-10T07:38:36.526" v="196" actId="207"/>
          <ac:spMkLst>
            <pc:docMk/>
            <pc:sldMk cId="3494445527" sldId="359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2021/12/10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一、珍惜這千古良緣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今天你們能夠平安的在佛堂開法會，你們不受疫情的影響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，可以來這裡佛光普照，都是你們累世的根基、祖德深厚，大家要感恩，如果沒有天命的護持，法會開的味道是不一樣喔！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所以你們要珍惜你們有天命點傳師在護持你們、在帶領你們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，大家要珍惜這一個千古的良緣，好嗎？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1051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、這波疫情更嚴重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如果現在讓你出生在印度、在歐洲，現在這一波會比之前的更大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，瞬間就要你命了，不用隔離！所以大家不要以為說現在加零了，就放鬆你的警戒心。你們要更加戰戰兢兢，每天唸經。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念佛號迴向你身上身旁累劫恩親債主，你的心純善了，病毒就不來找你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。如果會染到病毒那也是累劫因緣業力，你的心所感召的啊。 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5495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十一、沒妄心不染病毒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所以老翁跟你們講，修道是修掉一切的妄心。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這個妄心沒有，你的真心顯現，那是放大光明啊，這些病毒怎麼會找上你呢？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為什麼叫你們要回到自性的玄關來？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玄關不是自性，但是，那是入道之門，對嗎？（對）。你要意守玄關，當你這一個自性光，時常放大光明、製造大我；這樣子，你們才可以躲過這一場災劫。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6223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十二、新冠病毒大災難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這是真正的大災難，車禍也許還有救，對不對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？（對）。染到更重要的病毒，那就不一定喔！希望大家平安地渡過這一個真的是末劫年。 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你們已經處在末劫年當中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，老翁一開始就說了，你們現在的處境是什麼？斷崖峭壁！後有追兵，所以你們還可以鬆懈嗎？你還可以為人我是非，在那裡浪費生命嗎？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不行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，好好的努力，好好的守心猿、栓意馬，存好心、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說好話、做好事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，這就是你們躲劫避難的良方，好嗎？那老翁就叩辭 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母駕 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大家平平安安地過完這一個災劫。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1243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十三、十二月病毒嚴重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病毒的災劫大不大啊？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，那未來比這個更大的災劫還有！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這個十二月更是讓你意想不到的心情啊！大家生活在寶島台灣，累世有修，還得道，所以你們真的要把這個善的力量散播出去。 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現在不能出國，國內還有很多無明的人待救，對嗎？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（對）。你的左右鄰居、你的親戚朋友，你們渡他了嗎？來求道了嗎？你去渡，還沒有來的趕快去渡，讓你不能出去，就是渡你身邊的人最佳良機。可以出國，那你在外面忙，都來不及，對嗎？（對）。 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4193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十四、成全人努力修辦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已經求道了，你要勸他，好好地奉行三寶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，好好地存好心、說好話、做好事。二六時中，一念不生，「一念不生」那才是真正的純念。超乎善惡，當你能夠達到這樣，你已經在自渡渡人了。 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講了很多，就是要你守心猿、栓意馬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，你的一念動，在你的意識田裡面就種下未來的果啊！你存善念，將來你得的是善報；起惡念，你將來得的是惡果。 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8580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十五、順逆是造就你們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身心的災病也是一樣，累世的因緣業力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，只有懺悔跟感恩，什麼時候都是要懺悔跟感恩，好嗎？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好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好，還是要提醒你們，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你們是生活在什麼地方？（寶島臺灣）啊！這個地方五濁惡世，感恩你們所得到的善，感謝你們所得到的逆境、順逆都是造就你們，一定要記得這句話好不好？（好）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3453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二、感謝熱誠點傳師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那要怎麼樣感謝你們的點傳師？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拿水果只是一個什麼象徵？那最大的感謝呢？是你們心中的油然而生的感恩，對嗎？ 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你們的點傳師這麼熱忱，這麼有道氣。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這麼有修為，為了眾生可以捨家、捨業、捨自己對不對？那個很遠的地方（很危險），他們都要去啊！沒有人要去的地方，他們都往前衝，這一份對眾生的真愛，就是真心。 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6786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三、疫情下保護自己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所以上天給你們這個佛堂，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這麼好的點傳師來領導你們。你們要「感恩」、你們的祖上有德，根基深厚，如果說現在。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這個地方有一個人確診，你們還可以來嗎？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所以一個人可以影響一群人。所以不要小看你自己、保護自己。照顧他人，好嗎？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5532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、修道渡人不夠力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那你們要遵守政府這個法規，做一個良民，不要做劣民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。好不好？如果有人叫你戴口罩，你要不要去殺人啊？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不要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那些人有沒有很可憐？那些人有沒有佛性？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有佛性啊！但是他的佛性迷昧了，</a:t>
            </a:r>
            <a:endParaRPr lang="en-US" altLang="zh-TW" sz="3600" b="0" i="0" dirty="0">
              <a:solidFill>
                <a:srgbClr val="FFC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那就是你們沒有做好啊！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你們修道人沒有去渡化他們啦，你們自掃門前雪啊，放任這個社會那麼多的事件，危害大家公眾的安全。 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9677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、修辦道挽化人心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如果每個人都是像你們這樣修辦道、聽聞佛法。他會去做這種事嗎？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（不會），如果是你們有人提醒你戴口罩，你會怎麼樣？（謝謝、感恩），對！如果每個人都像你們一樣，這個社會就不需要警察了。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再多的警力也沒有辦法維護你們每一個人的安全。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只有修辦道、只有渡人迴心向道，才是維護社會安全的最重要的事情。 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0374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、化世界為蓮花邦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所以你們的使命，就是把這個世界要怎樣？娑婆的世界化為蓮花邦，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只有「道」的力量，現在「道」在誰手上？在你們手上啊！你們坐在這裡的人都有責任、權力、義務要去做這件事，安邦定國，好嗎？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好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這樣子，你們才真正是一個修道人。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3147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0000" lnSpcReduction="20000"/>
          </a:bodyPr>
          <a:lstStyle/>
          <a:p>
            <a:pPr marL="36576" indent="0" algn="l">
              <a:buNone/>
            </a:pPr>
            <a:r>
              <a:rPr lang="zh-TW" altLang="en-US" sz="41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TW" altLang="en-US" sz="41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、當今病毒太厲害</a:t>
            </a:r>
          </a:p>
          <a:p>
            <a:pPr algn="l"/>
            <a:r>
              <a:rPr lang="zh-TW" altLang="en-US" sz="41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41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為什麼說這個世界怎麼滅頂了？</a:t>
            </a:r>
            <a:r>
              <a:rPr lang="zh-TW" altLang="en-US" sz="41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當然了你們今天聽的課也有講到很多嘛。一個病毒，你看都看不到、抓也抓不到，但是它可以讓你改變你的生命、還要你的命，對不對？（對） </a:t>
            </a:r>
          </a:p>
          <a:p>
            <a:pPr algn="l"/>
            <a:r>
              <a:rPr lang="zh-TW" altLang="en-US" sz="41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那你的家裡有一個人，為了這個事情走了，全家人怎麼樣悲痛、愁雲慘霧，影響一個家庭，對不對？</a:t>
            </a:r>
            <a:r>
              <a:rPr lang="en-US" altLang="zh-TW" sz="41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1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en-US" altLang="zh-TW" sz="41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1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，那一個國家或是一個小地方，有十萬人因為染疫死掉，那這個國家會不會受到很大的損失？（會）。所以病毒有沒有很厲害？（有）。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4445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62500" lnSpcReduction="20000"/>
          </a:bodyPr>
          <a:lstStyle/>
          <a:p>
            <a:pPr marL="36576" indent="0" algn="l">
              <a:buNone/>
            </a:pPr>
            <a:r>
              <a:rPr lang="zh-TW" altLang="en-US" sz="4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TW" altLang="en-US" sz="4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、病毒讓人心恐懼</a:t>
            </a:r>
          </a:p>
          <a:p>
            <a:pPr algn="l"/>
            <a:r>
              <a:rPr lang="zh-TW" altLang="en-US" sz="4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4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讓你的經濟崩盤、讓你的家庭破碎了。</a:t>
            </a:r>
            <a:r>
              <a:rPr lang="zh-TW" altLang="en-US" sz="4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讓你的人生不自由了。你們是不是活在恐懼當中？</a:t>
            </a:r>
            <a:r>
              <a:rPr lang="en-US" altLang="zh-TW" sz="4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en-US" altLang="zh-TW" sz="4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 曾經恐懼，為什麼你會恐懼？唉呦我身邊這個人是不是確診者？萬一我染疫了，我要隔離啊！在隔離的地方好過嗎？（不好過）。</a:t>
            </a:r>
            <a:endParaRPr lang="en-US" altLang="zh-TW" sz="4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老翁老實跟你們說，去隔離是不是坐監牢獄啊？</a:t>
            </a:r>
            <a:r>
              <a:rPr lang="zh-TW" altLang="en-US" sz="4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（是），那為什麼他們會有這樣一個遭遇，因為累世所造的業。所以當一個人在修辦道裡面，你們要對因果業力有一定的了解，一定的了解你才會怕造業，不敢有這個「因」嘛！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8217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24987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仙翁談今災劫重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、累世修平安過劫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所以你能夠平安的在這裡修辦道，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聽經聞法，佛光普照，安然地生活、安然地過你的日子，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這就是你累世你的修行達到一定的程度，你才有這個機會這麼樣平順。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5803768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3085</TotalTime>
  <Words>1908</Words>
  <Application>Microsoft Office PowerPoint</Application>
  <PresentationFormat>如螢幕大小 (16:9)</PresentationFormat>
  <Paragraphs>74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1" baseType="lpstr">
      <vt:lpstr>標楷體</vt:lpstr>
      <vt:lpstr>Arial</vt:lpstr>
      <vt:lpstr>Calibri</vt:lpstr>
      <vt:lpstr>Franklin Gothic Book</vt:lpstr>
      <vt:lpstr>Wingdings 2</vt:lpstr>
      <vt:lpstr>科技</vt:lpstr>
      <vt:lpstr>仙翁談今災劫重 悟見講</vt:lpstr>
      <vt:lpstr>仙翁談今災劫重 悟見講</vt:lpstr>
      <vt:lpstr>仙翁談今災劫重 悟見講</vt:lpstr>
      <vt:lpstr>仙翁談今災劫重 悟見講</vt:lpstr>
      <vt:lpstr>仙翁談今災劫重 悟見講</vt:lpstr>
      <vt:lpstr>仙翁談今災劫重 悟見講</vt:lpstr>
      <vt:lpstr>仙翁談今災劫重 悟見講</vt:lpstr>
      <vt:lpstr>仙翁談今災劫重 悟見講</vt:lpstr>
      <vt:lpstr>仙翁談今災劫重 悟見講</vt:lpstr>
      <vt:lpstr>仙翁談今災劫重 悟見講</vt:lpstr>
      <vt:lpstr>仙翁談今災劫重 悟見講</vt:lpstr>
      <vt:lpstr>仙翁談今災劫重 悟見講</vt:lpstr>
      <vt:lpstr>仙翁談今災劫重 悟見講</vt:lpstr>
      <vt:lpstr>仙翁談今災劫重 悟見講</vt:lpstr>
      <vt:lpstr>仙翁談今災劫重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2021-12-10T07:41:54Z</dcterms:modified>
  <cp:contentStatus/>
</cp:coreProperties>
</file>