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今談誦經脫劫關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一、今談誦經脫劫關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木筆沙盤將語傳    今談誦經脫劫關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白陽末會道劫降    善惡分班識明穿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一場疫情做試煉    人性善美醜惡煩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醫護挺身實勇敢    宗教提倡茹素餐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今談誦經脫劫關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二、此時感恩得大道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各有政客說各話      亦問修子修哪般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是是非非智慧考    人人我我不可攀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此時感恩得大道    天恩師德報湧泉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反求諸己為首要    謹言慎行須反觀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今談誦經脫劫關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三、口裡放生茹素勸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口裡放生茹素勸    口說道言信念堅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口唸真經用心懺    口吐善語經文談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各教經文皆寶典    助印經文分享傳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抄寫經文做迴向    持誦經文震九天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今談誦經脫劫關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四、誦經之處淨福田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口到眼到心專注    心到念到助力援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字字句句佛力廣    分分秒秒發善言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誦經無論老或少    誦經不分女或男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誦經時刻皆吉時    誦經之處淨福田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今談誦經脫劫關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五、誦經虔誠天感應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誦經虔誠天感應    誦經實踐行正端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誦經推廣無國界    誦經祈福三界安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今將防疫示妙法    望吾賢士速相傳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叩辭母駕不下判    聞聲救苦渡坤乾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2954</TotalTime>
  <Words>313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今談誦經脫劫關 悟見講</vt:lpstr>
      <vt:lpstr>今談誦經脫劫關 悟見講</vt:lpstr>
      <vt:lpstr>今談誦經脫劫關 悟見講</vt:lpstr>
      <vt:lpstr>今談誦經脫劫關 悟見講</vt:lpstr>
      <vt:lpstr>今談誦經脫劫關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2021-06-02T06:18:39Z</dcterms:modified>
  <cp:contentStatus/>
</cp:coreProperties>
</file>