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7" r:id="rId3"/>
    <p:sldId id="341" r:id="rId4"/>
    <p:sldId id="336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人造禍因災劫降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一、人造禍因災劫降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這個是天降的災劫，也是人造的禍因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。那我們要怎樣去避除這樣的災劫呢？為什麼現在災劫會那麼多？都是由殺生而來，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因此多懷慈悲心，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同樣是飲食，你吃青菜蔬果，也一樣可以活命，所以不要執著口福之欲，多懷慈悲心。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人造禍因災劫降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二、天下瘟疫劫頻仍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白陽末會道劫降       善惡分班識明穿       一場疫情做試煉       人性善美醜惡煩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      萬惡反撲嘗苦果       陳陳相因定律明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人造禍因災劫降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    殺生害命喪天良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    五葷三厭肚裡裝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   不知因果債要償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   業力討報難躲藏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61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人造禍因災劫降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   大地回春復安詳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人造禍因災劫降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五、懺悔吃素早回頭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世間種種災劫，皆因殺害眾生所引起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，是自己所造成，非關他人，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只要一心懺悔己之謬誤，及早回頭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，娘即令諸瘟神，收回所放之病毒，讓這個地球，恢復原來清淨之地也。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2969</TotalTime>
  <Words>331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人造禍因災劫降 悟見講</vt:lpstr>
      <vt:lpstr>人造禍因災劫降 悟見講</vt:lpstr>
      <vt:lpstr>人造禍因災劫降 悟見講</vt:lpstr>
      <vt:lpstr>人造禍因災劫降 悟見講</vt:lpstr>
      <vt:lpstr>人造禍因災劫降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673</cp:revision>
  <dcterms:created xsi:type="dcterms:W3CDTF">2014-02-15T05:50:45Z</dcterms:created>
  <dcterms:modified xsi:type="dcterms:W3CDTF">2021-05-22T18:08:15Z</dcterms:modified>
  <cp:contentStatus/>
</cp:coreProperties>
</file>