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7" r:id="rId2"/>
    <p:sldId id="336" r:id="rId3"/>
    <p:sldId id="338" r:id="rId4"/>
    <p:sldId id="340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人心敗壞而降劫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一、人心敗壞而降劫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爾不想亙古來                    大劫何有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堯舜禹聖安邦                            得樂悠悠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人心正天心順          有何劫降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人心邪惡孽召                         浩劫橫流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君不君臣不臣、                      父不父子不子、                  夫不義婦失規、              兄不寬弟不忍、                朋友失信。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人心敗壞而降劫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二、人人失德災劫降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為士者只談理不按理做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為農者挪桑界真理未究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為工者他不講精勤堅樸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為商者賣假貨誆哄愚流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僧家子失卻了三皈五戒、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道家子變左旁正法全丟、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儒家子讀皮毛假自稱聖。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今時下如果是無此劫降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舉世上再無有一個賢儔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人心敗壞而降劫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三、水火風刷洗全球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這種災那種難不為其論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最怕這水火風刷洗全球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黑七七四十九無有日月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開地府放鬼魂齊把命勾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黑漆漆陰森森寒光滿世 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齊討債命還命債將錢酬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十分中死七分三分受苦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只死得血成河骨堆山坵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人心敗壞而降劫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四、人如何躲劫避難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世界末日現危機　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全求倒懸萬民淒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欲尋桃源何處有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惟修天道是歸宿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千條路萬條路無有生路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逢生路惟一貫天道速求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想脫劫想避難速立功果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為母我命仙佛護兒優游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醒悟者隨母我無極而返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不醒悟遭浩劫打入牢囚</a:t>
            </a:r>
          </a:p>
          <a:p>
            <a:endParaRPr lang="en-US" altLang="zh-TW" sz="3200" dirty="0"/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2945</TotalTime>
  <Words>374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人心敗壞而降劫 悟見講</vt:lpstr>
      <vt:lpstr>人心敗壞而降劫 悟見講</vt:lpstr>
      <vt:lpstr>人心敗壞而降劫 悟見講</vt:lpstr>
      <vt:lpstr>人心敗壞而降劫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674</cp:revision>
  <dcterms:created xsi:type="dcterms:W3CDTF">2014-02-15T05:50:45Z</dcterms:created>
  <dcterms:modified xsi:type="dcterms:W3CDTF">2021-06-12T08:10:43Z</dcterms:modified>
  <cp:contentStatus/>
</cp:coreProperties>
</file>