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96" r:id="rId2"/>
    <p:sldId id="297" r:id="rId3"/>
    <p:sldId id="301" r:id="rId4"/>
    <p:sldId id="300" r:id="rId5"/>
    <p:sldId id="299" r:id="rId6"/>
    <p:sldId id="298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57" d="100"/>
          <a:sy n="57" d="100"/>
        </p:scale>
        <p:origin x="608" y="4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2017/4/26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2017/4/26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了結業力返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故鄉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、累世造下很多業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徒兒在紅塵流浪六萬多年了，有誰能把握於此。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六萬多年來，沒有造下罪過嗎？那就有過錯，罪業，如何消去，除去呢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了結業力返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故鄉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二、敲打唸唱難消業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若以紅陽期之敲打唸唱之法有用嗎？過錯與罪業，是要由懺悔和功德，相輔相成來使其消減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449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了結業力返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故鄉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三、懺悔功德能消業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光是懺悔，無實質的功德，業力又會再找上門來，又來干擾你的思緒，或是蒙蔽智慧，讓你循環不已的來造業犯過，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如此一來，業力即堆積如山，沒有辦法消除，就無法回天了。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071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了結業力返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故鄉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四、懺悔和功德是一體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懺悔，是要给徒兒有戴罪立功的機會，愿若沒有了，即不能安安穩穩的回天，愿不了即難把鄉還，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懺悔和做功德是一體的，為師常常聽到有些徒兒說：有業力來討時，懺悔後就可以消之於無形，這乃是空話，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一定要以行功立德及懺悔，眞心叩求上天撥轉，誠心照愿行道，修道方可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323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了結業力返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故鄉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五、修行一定有考驗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遇到困難、挫折，這些都是要造就你們，平常生長在溫室中的花朶，－旦遭受風雨的摧殘，它容易活嗎？（不容易）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若一味的保護你們，對你們的緣人、業力會公平嗎？所以－定要給你們，遭受一些考驗，没考怎能夠見眞心。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如果成佛如此容易，則花街柳巷盡神仙。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8747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了結業力返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故鄉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、了結業力返故鄉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修道要犧牲奉獻的精神，誠心真誠實行，有始有終，方可消除罪惡，了結返故鄉。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919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399</TotalTime>
  <Words>424</Words>
  <Application>Microsoft Office PowerPoint</Application>
  <PresentationFormat>如螢幕大小 (16:9)</PresentationFormat>
  <Paragraphs>29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Franklin Gothic Book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了結業力返故鄉 悟見講</vt:lpstr>
      <vt:lpstr>了結業力返故鄉 悟見講</vt:lpstr>
      <vt:lpstr>了結業力返故鄉 悟見講</vt:lpstr>
      <vt:lpstr>了結業力返故鄉 悟見講</vt:lpstr>
      <vt:lpstr>了結業力返故鄉 悟見講</vt:lpstr>
      <vt:lpstr>了結業力返故鄉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137</cp:revision>
  <dcterms:created xsi:type="dcterms:W3CDTF">2014-02-15T05:50:45Z</dcterms:created>
  <dcterms:modified xsi:type="dcterms:W3CDTF">2017-04-26T07:53:55Z</dcterms:modified>
</cp:coreProperties>
</file>