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25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不識時大劫難逃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一、信心堅定修天道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得天道再不可三心二意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智慧劍斬牽纏名利速丟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如若是貪凡情背理忘聖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九九劫打殘靈地獄來囚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明機運識天意方是賢儔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現時下天開科那個知曉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不識時大劫難逃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二、不識時大劫難逃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明白了時機運隨母而返 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千條路萬條路無有生路 　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逢生路惟一貫天道速求想脫劫想避難速立功果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為母我命仙佛護兒優游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不識時大劫難逃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三、大清算應於此時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                  應於此時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             各地插籌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不忍得這玉石                 俱焚不判 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垂金線現靈光                     海內行舟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不識時大劫難逃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四、衆生仍在迷昧中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秋序降冰霜                          艶日成頹陽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塵客春夢濃                      奔競在異鄉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賢士們，看現今災劫頻臨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，危機四伏，衆生塗炭：看看可憐的衆生，不知自身災劫，已迫在眉睫，依然汲汲營營，忙碌不休，追逐名利富貴。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不識時大劫難逃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五、把握佳期真修煉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賢士們，翻身之日期在白陽期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，莫要再踟躕，跨出腳步，眞修實煉，認理而修，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能遇訪明師在末後，是相當不簡單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、不容易，是（非凡之聖緣）所成就，賢士們要把握，莫要輕易放棄。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2954</TotalTime>
  <Words>396</Words>
  <Application>Microsoft Office PowerPoint</Application>
  <PresentationFormat>如螢幕大小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不識時大劫難逃 悟見講</vt:lpstr>
      <vt:lpstr>不識時大劫難逃 悟見講</vt:lpstr>
      <vt:lpstr>不識時大劫難逃 悟見講</vt:lpstr>
      <vt:lpstr>不識時大劫難逃 悟見講</vt:lpstr>
      <vt:lpstr>不識時大劫難逃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2021-06-12T08:31:26Z</dcterms:modified>
  <cp:contentStatus/>
</cp:coreProperties>
</file>