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68C1140-D4B1-4A7C-8128-1BC14FEE88D1}"/>
    <pc:docChg chg="custSel addSld modSld">
      <pc:chgData name="老兄 悟見" userId="d3c841b5715e98f1" providerId="LiveId" clId="{D68C1140-D4B1-4A7C-8128-1BC14FEE88D1}" dt="2021-12-12T03:15:04.338" v="36" actId="207"/>
      <pc:docMkLst>
        <pc:docMk/>
      </pc:docMkLst>
      <pc:sldChg chg="modSp mod">
        <pc:chgData name="老兄 悟見" userId="d3c841b5715e98f1" providerId="LiveId" clId="{D68C1140-D4B1-4A7C-8128-1BC14FEE88D1}" dt="2021-12-12T03:14:04.498" v="28" actId="207"/>
        <pc:sldMkLst>
          <pc:docMk/>
          <pc:sldMk cId="2451051432" sldId="345"/>
        </pc:sldMkLst>
        <pc:spChg chg="mod">
          <ac:chgData name="老兄 悟見" userId="d3c841b5715e98f1" providerId="LiveId" clId="{D68C1140-D4B1-4A7C-8128-1BC14FEE88D1}" dt="2021-12-12T03:14:04.498" v="28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D68C1140-D4B1-4A7C-8128-1BC14FEE88D1}" dt="2021-12-12T03:14:18.899" v="30" actId="207"/>
        <pc:sldMkLst>
          <pc:docMk/>
          <pc:sldMk cId="859530312" sldId="346"/>
        </pc:sldMkLst>
        <pc:spChg chg="mod">
          <ac:chgData name="老兄 悟見" userId="d3c841b5715e98f1" providerId="LiveId" clId="{D68C1140-D4B1-4A7C-8128-1BC14FEE88D1}" dt="2021-12-12T03:14:18.899" v="30" actId="207"/>
          <ac:spMkLst>
            <pc:docMk/>
            <pc:sldMk cId="859530312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D68C1140-D4B1-4A7C-8128-1BC14FEE88D1}" dt="2021-12-12T03:14:33.363" v="32" actId="207"/>
        <pc:sldMkLst>
          <pc:docMk/>
          <pc:sldMk cId="3595124175" sldId="347"/>
        </pc:sldMkLst>
        <pc:spChg chg="mod">
          <ac:chgData name="老兄 悟見" userId="d3c841b5715e98f1" providerId="LiveId" clId="{D68C1140-D4B1-4A7C-8128-1BC14FEE88D1}" dt="2021-12-12T03:14:33.363" v="32" actId="207"/>
          <ac:spMkLst>
            <pc:docMk/>
            <pc:sldMk cId="3595124175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D68C1140-D4B1-4A7C-8128-1BC14FEE88D1}" dt="2021-12-12T03:15:04.338" v="36" actId="207"/>
        <pc:sldMkLst>
          <pc:docMk/>
          <pc:sldMk cId="1422416177" sldId="348"/>
        </pc:sldMkLst>
        <pc:spChg chg="mod">
          <ac:chgData name="老兄 悟見" userId="d3c841b5715e98f1" providerId="LiveId" clId="{D68C1140-D4B1-4A7C-8128-1BC14FEE88D1}" dt="2021-12-12T03:15:04.338" v="36" actId="207"/>
          <ac:spMkLst>
            <pc:docMk/>
            <pc:sldMk cId="1422416177" sldId="34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不可帶業回理天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一、業力是生病主因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生病有兩個原因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㈠自己沒照顧好。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㈡因果循環。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前世欠人的，今日雖拜在為師門下，但你們欠人的仍舊要還。今生積德來世可享福報，你們的業力，老師不能全為你們挑。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修道路有苦、酸、甜、辣，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要知道肉體是不管用的。有否常照鏡子，常被鏡中的自己所迷惑？修道不要愛漂亮，心美就好，知道嗎？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不可帶業回理天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二、每個人都有業力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每個人在這世間都有業力、都有因果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，為師雖有妙法也不能夠把它變沒了，需要靠你們自己去行功了愿，唯有自己才能救自己，才能了業力、因果，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也不要想走捷徑，光想要老師來救你。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人的因因果果，冥冥之中都一直牽繫著你們。當你遇到困難時，要好好的面對現實把它解決，這樣就是在了你的業。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9530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不可帶業回理天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三、妙法難救自棄人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雖然為師有妙法，也難救一個自暴自棄的人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。所謂天助自助者，既想得到別人的幫助，就要先去幫助別人，要多行功立德，要盡心去做，要無怨無尤的去做。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每個人後面都跟隨著不同的業力，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在主使著自己的心念。如果沒有辦法保有赤子之心，就是因為雜念大多，心念常起起伏伏，原本已發了愿的心，馬上又掉了。那都是業力在牽引，所以要行功立德，來清還這個業力的牽纏。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5124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不可帶業回理天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0000" lnSpcReduction="20000"/>
          </a:bodyPr>
          <a:lstStyle/>
          <a:p>
            <a:pPr marL="36576" indent="0" algn="l">
              <a:buNone/>
            </a:pPr>
            <a:r>
              <a:rPr lang="zh-TW" altLang="en-US" sz="41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四、不可帶業回理天</a:t>
            </a:r>
          </a:p>
          <a:p>
            <a:pPr algn="l"/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如果你反道敗德的事，做了很多，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自己已經受到報應，甚至欠一大堆，請問，會不會拖累到子孫？那子孫何辜讓他受到你的拖累？要知道，如果上一代心行不正，那他的子孫就會窒礙難行。</a:t>
            </a: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你們要行功立德，了你們的罪過錯，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如果你們都不去做，你們的罪過錯就仍然存在。當初爭爭氣氣的來，現在就要爭爭氣氣的回去。你們來的時候帶了什麼來嗎？是渾身清潔的來，那就要清清潔潔的回去，不可帶業或過錯回去呀！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241617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3069</TotalTime>
  <Words>543</Words>
  <Application>Microsoft Office PowerPoint</Application>
  <PresentationFormat>如螢幕大小 (16:9)</PresentationFormat>
  <Paragraphs>23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不可帶業回理天 悟見講</vt:lpstr>
      <vt:lpstr>不可帶業回理天 悟見講</vt:lpstr>
      <vt:lpstr>不可帶業回理天 悟見講</vt:lpstr>
      <vt:lpstr>不可帶業回理天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2021-12-12T03:15:06Z</dcterms:modified>
  <cp:contentStatus/>
</cp:coreProperties>
</file>