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3" r:id="rId4"/>
    <p:sldId id="302" r:id="rId5"/>
    <p:sldId id="301" r:id="rId6"/>
    <p:sldId id="300" r:id="rId7"/>
    <p:sldId id="299" r:id="rId8"/>
    <p:sldId id="298" r:id="rId9"/>
    <p:sldId id="304" r:id="rId10"/>
    <p:sldId id="305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57" d="100"/>
          <a:sy n="57" d="100"/>
        </p:scale>
        <p:origin x="608" y="4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2017/4/20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2017/4/20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2017/4/20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不修辦難躲業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、一念正百邪不侵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一念正，百邪不侵；若一念偏差，萬魔就入侵啦！所以你們的念頭是最要緊的。當你做任何事情的時候，只要專一於一件事情，不要再去想其他事情，這樣才不會有危險。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就好比說，你們坐在這裡聽道理，就要把心放在這裡，守住你們的心，不要胡思亂想，否則你的處境，就會非常危險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不修辦難躲業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043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不修辦難躲業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二、守住心不要亂想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什麼呢？因為現在是三期末劫，有許多以前的冤孽債，都要在這時候大清算，所以當它有機可趁的時候，它當然不會放過這個機會，因此你們要給自己機會，來行功補罪，不要因為你的胡思亂想，而給別人機會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160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不修辦難躲業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三、心不讓魔入侵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人雖要慈悲沒有錯，但是對這些，我們要給自己機會，對自己要慈悲，不要給這些魔機會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75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不修辦難躲業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四、為何能參与法會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你為什麼會在這個法會裡呢？這是因為你們的因緣，與共同善業成熟了，才會在這班法會裡。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466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不修辦難躲業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五、累世有修仙佛助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每個人累世，所作造化的不同，有的人常存好心、做好事，所以當遇危難時，仙佛就有辦法去助他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34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不修辦難躲業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六、業重傷殘莫抱怨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但要是自己的共業，已經很成熟了，躲不過去時，仙佛即使將你救回來，但卻變成一個殘廢的，那不是更讓你埋怨你的人生、糟蹋你自己、無法面對現實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0451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不修辦難躲業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七、濟公暫担徒兒業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為師負荷了這個三曹的重擔，你們曉得為師肩膀擔了多重？可以秤嗎？可以量嗎？你們一個一個的罪、過、錯，為師只是暫時先替你擔待一下，好讓你來日，能趕快去修、趕快去辦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867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不修辦難躲業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八、不修辦難躲業力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為什麼？因為累世，所積下來的冤冤欠欠太多了，只是你們看不見，現在也沒有感覺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為師向你們恭喜，是因為徒兒入了我的門，我就要稍微保護一下，但是在這段時間內；如果你們不努力的話，為師也就沒辦法囉！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578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不修辦難躲業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關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聖帝君說：            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莫謂人小無冤愆，          豈知前世之冤緣，              關某雖然法力大，               但能伏魔不伏冤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 華嚴經：          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雖經千百劫，                    所作業不亡，             因緣會合時，                            果報還自受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骨如山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因果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復循環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消冤孽債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須德為先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887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418</TotalTime>
  <Words>651</Words>
  <Application>Microsoft Office PowerPoint</Application>
  <PresentationFormat>如螢幕大小 (16:9)</PresentationFormat>
  <Paragraphs>44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9" baseType="lpstr">
      <vt:lpstr>Franklin Gothic Book</vt:lpstr>
      <vt:lpstr>全真顏體</vt:lpstr>
      <vt:lpstr>微軟正黑體</vt:lpstr>
      <vt:lpstr>新細明體</vt:lpstr>
      <vt:lpstr>標楷體</vt:lpstr>
      <vt:lpstr>Arial</vt:lpstr>
      <vt:lpstr>Calibri</vt:lpstr>
      <vt:lpstr>Wingdings 2</vt:lpstr>
      <vt:lpstr>科技</vt:lpstr>
      <vt:lpstr>不修辦難躲業力 悟見講</vt:lpstr>
      <vt:lpstr>不修辦難躲業力 悟見講</vt:lpstr>
      <vt:lpstr>不修辦難躲業力 悟見講</vt:lpstr>
      <vt:lpstr>不修辦難躲業力 悟見講</vt:lpstr>
      <vt:lpstr>不修辦難躲業力 悟見講</vt:lpstr>
      <vt:lpstr>不修辦難躲業力 悟見講</vt:lpstr>
      <vt:lpstr>不修辦難躲業力 悟見講</vt:lpstr>
      <vt:lpstr>不修辦難躲業力 悟見講</vt:lpstr>
      <vt:lpstr>不修辦難躲業力 悟見講</vt:lpstr>
      <vt:lpstr>不修辦難躲業力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142</cp:revision>
  <dcterms:created xsi:type="dcterms:W3CDTF">2014-02-15T05:50:45Z</dcterms:created>
  <dcterms:modified xsi:type="dcterms:W3CDTF">2017-04-20T07:55:26Z</dcterms:modified>
</cp:coreProperties>
</file>