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7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不修冤愆找無救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一、不修冤愆找無救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修道自家事                   與人何相牽                不修冤愆找                        誰能救脫淵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天道修來有易難              也知由我亦由天            若非速速立功德                 動有群魔作障緣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不修冤愆找無救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二、豈知前世之冤緣               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關聖帝君曰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                豈知前世之冤緣              關某雖然法力大             但能伏魔不伏冤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因果復循環                        欲消冤孽債                           還當德為先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有功可補前生罪    有德可消夙世冤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sz="3600" dirty="0"/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不修冤愆找無救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三、善道頻開福德門            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大解冤咒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因果生生報不停            惡緣孽債兩相尋                從今解脫千年結        善道頻開福德門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不修冤愆找無救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四、命該絕時仙難拯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   請冤孽稍等再清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流的水如大江去     入的一滴一滴臨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  一命嗚呼去歸宸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自己造孽自己受     命該絕時仙難拯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不修冤愆找無救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五、還須功德債相抵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                  消冤解孽談何易    勸爾莫要不在意      因果報應實厲害               尤在三期討得急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        六萬年來已高積     一指超生事實在                   還須功德債相抵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2954</TotalTime>
  <Words>322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不修冤愆找無救 悟見講</vt:lpstr>
      <vt:lpstr>不修冤愆找無救 悟見講</vt:lpstr>
      <vt:lpstr>不修冤愆找無救 悟見講</vt:lpstr>
      <vt:lpstr>不修冤愆找無救 悟見講</vt:lpstr>
      <vt:lpstr>不修冤愆找無救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2021-05-25T14:59:43Z</dcterms:modified>
  <cp:contentStatus/>
</cp:coreProperties>
</file>