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9" r:id="rId3"/>
    <p:sldId id="337" r:id="rId4"/>
    <p:sldId id="336" r:id="rId5"/>
    <p:sldId id="34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上天垂憐賜平安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一、上天垂憐賜平安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三月春花無心賞     瘟疫當前人心惶     上天警示早垂象     三災八難遍地狂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人仰馬翻苦難當     天翻地覆濁世荒    奉勸世人諸惡斷    二六時中存善念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上天垂憐賜平安    安居樂業修心田    懺悔淨盡法身安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上天垂憐賜平安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二、一齊誦經保平安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你為了三餐飯去打拼，為師理解。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但工作之餘，一 定要好好行功去了愿，不是只靠幾個人誦經就可以化解。誦經迴向有一定的功德，但重要的是內心，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誦經的時候你在存什麼念頭？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要是有雜念，功德力就減少了，你想睡，功德就減少了。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上天垂憐賜平安 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悟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三、誦經專心功德大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當你在誦經的時候佛光的普照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，但是你的雜念一起來，那個亮度就減少了。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你的惡念，貪嗔癡慢 疑，你的功德就一直 扣分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，扣到不到五十 分。花同樣的時間，你要一百分，還是五 十分？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上天垂憐賜平安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四、誦經時萬緣放下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誦經時萬緣放下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，眼 睛看經文的字，一個 字一個字看才不會有 妄想，你的心要很忠 實地面對。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老師叫你們誦經不是 唸經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，唸經要敲打 ， 誦經懂嗎？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讀經也可以，讀經也有功德，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當你在讀經的時候，你整個心念是清淨的，心清淨就 有功德。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上天垂憐賜平安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五、佛堂可躲災避難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佛堂有諸佛菩薩的護法，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但你的心雜亂，整個人心都是黑暗的，這樣護法神也會離開。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壇主要讓方圓百里的人，可以來這躲災避難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，壇主的心念要時時刻刻不要動一個念頭，二六時中守靜，心存慈悲心，這樣佛堂護法神佛光普照，絕對可以幫助附近的 人躲災避難。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6029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3006</TotalTime>
  <Words>439</Words>
  <Application>Microsoft Office PowerPoint</Application>
  <PresentationFormat>如螢幕大小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上天垂憐賜平安 悟見講</vt:lpstr>
      <vt:lpstr>上天垂憐賜平安 悟見講</vt:lpstr>
      <vt:lpstr>上天垂憐賜平安 悟見講</vt:lpstr>
      <vt:lpstr>上天垂憐賜平安 悟見講</vt:lpstr>
      <vt:lpstr>上天垂憐賜平安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2021-06-29T07:33:45Z</dcterms:modified>
  <cp:contentStatus/>
</cp:coreProperties>
</file>