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三施並行消業力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一、業力總是要還的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沒有一個人，是一出生就是聖賢仙佛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，哪一個不是帶業而來？無業不轉人，是不是？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各人有各人的因果業力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，誰也無法代替，受些苦，也是一種讓你體悟人生無常的好機會。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欠人的遲早都要還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，如果一輩子都平安無事的度過，更要心存感恩。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三施並行消業力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修道為何有災難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這輩子修道，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為什麼還會有諸多災難、考驗及不順？因為徒兒還有未了的業。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徒啊，你覺得行了一點功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，就真的可以把一個人六萬多年的業力一筆勾銷了嗎？若沒有在道場行功多年，對道信心堅定，一樣容易被因緣牽纏考倒啊！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三施並行消業力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三、趕快行功來消業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老仙翁慈悲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大道普傳，劫也就來了！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這個時候是有冤討冤、有債討債、害命討命。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你們的活佛恩師幫你們擔了一半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，那些冤欠，暫時被你們的恩師擋住了，所以趕快行功了愿，來還清吧！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三施並行消業力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四、三施並行消業力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老仙翁慈悲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想要扭轉業力，就要有大愿力。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愿力是你原來的心，而不是來自外力。如何做呢？布施。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以自己的財力做財施，以自己的體悟做法施，以自己的行為做無畏施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全力以赴的行這三施，才足以扭轉業力，拔其苦根，得到自在解脫。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三施並行消業力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道守愿回理天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老仙翁慈悲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你得了這明師一指點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，得守住你的愿心，本來的心守住了，保證你回天去！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如果你不行功不了愿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，就算打開了通天竅回天去，天上也沒有你的果位，豈不是太可惜！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2975</TotalTime>
  <Words>438</Words>
  <Application>Microsoft Office PowerPoint</Application>
  <PresentationFormat>如螢幕大小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三施並行消業力 悟見講</vt:lpstr>
      <vt:lpstr>三施並行消業力 悟見講</vt:lpstr>
      <vt:lpstr>三施並行消業力 悟見講</vt:lpstr>
      <vt:lpstr>三施並行消業力 悟見講</vt:lpstr>
      <vt:lpstr>三施並行消業力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687</cp:revision>
  <dcterms:created xsi:type="dcterms:W3CDTF">2014-02-15T05:50:45Z</dcterms:created>
  <dcterms:modified xsi:type="dcterms:W3CDTF">2021-07-10T08:35:56Z</dcterms:modified>
  <cp:contentStatus/>
</cp:coreProperties>
</file>