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84" r:id="rId2"/>
    <p:sldId id="281" r:id="rId3"/>
    <p:sldId id="282" r:id="rId4"/>
    <p:sldId id="279" r:id="rId5"/>
    <p:sldId id="271" r:id="rId6"/>
    <p:sldId id="283" r:id="rId7"/>
    <p:sldId id="276" r:id="rId8"/>
    <p:sldId id="277" r:id="rId9"/>
    <p:sldId id="273" r:id="rId10"/>
    <p:sldId id="280" r:id="rId11"/>
    <p:sldId id="272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9" autoAdjust="0"/>
    <p:restoredTop sz="92593" autoAdjust="0"/>
  </p:normalViewPr>
  <p:slideViewPr>
    <p:cSldViewPr>
      <p:cViewPr varScale="1">
        <p:scale>
          <a:sx n="65" d="100"/>
          <a:sy n="65" d="100"/>
        </p:scale>
        <p:origin x="845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2976A6C-1488-4CB6-93DE-84A579211B81}"/>
    <pc:docChg chg="modSld">
      <pc:chgData name="老兄 悟見" userId="d3c841b5715e98f1" providerId="LiveId" clId="{A2976A6C-1488-4CB6-93DE-84A579211B81}" dt="2020-03-27T03:25:45.247" v="2" actId="20577"/>
      <pc:docMkLst>
        <pc:docMk/>
      </pc:docMkLst>
      <pc:sldChg chg="modSp mod">
        <pc:chgData name="老兄 悟見" userId="d3c841b5715e98f1" providerId="LiveId" clId="{A2976A6C-1488-4CB6-93DE-84A579211B81}" dt="2020-03-27T03:25:45.247" v="2" actId="20577"/>
        <pc:sldMkLst>
          <pc:docMk/>
          <pc:sldMk cId="3519941032" sldId="281"/>
        </pc:sldMkLst>
        <pc:spChg chg="mod">
          <ac:chgData name="老兄 悟見" userId="d3c841b5715e98f1" providerId="LiveId" clId="{A2976A6C-1488-4CB6-93DE-84A579211B81}" dt="2020-03-27T03:25:45.247" v="2" actId="20577"/>
          <ac:spMkLst>
            <pc:docMk/>
            <pc:sldMk cId="3519941032" sldId="28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6894A-6E51-435E-9AFF-A062A823167B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EA6A1-79F8-452B-AE97-69BF6D8617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59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EA6A1-79F8-452B-AE97-69BF6D86178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267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冤者</a:t>
            </a:r>
            <a:r>
              <a:rPr lang="en-US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: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凡未經對方同意從中取利，如貪圖口腹恣意殺害生命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命債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或陰謀暗計，損人利己，使人遭受不白之冤者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冤債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欠者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: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雖然經對方同意，向人借貸，而後忘了或故意或缺少而未還者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錢債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。離人骨肉，破人姻緣，毀人名節信譽，挑撥離間，佔人便宜，奪人之愛，阻人為善，引人為惡者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孽債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endParaRPr lang="en-US" altLang="zh-TW" b="1" dirty="0"/>
          </a:p>
          <a:p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10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消冤解孽的方法               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三施並行，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行功立德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財施：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財施是以財助道、渡化眾生。</a:t>
            </a: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法施：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法施是講道理給人聽，並帶人來求道。</a:t>
            </a: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無畏施：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以你的精神力量，來護持道場，廣救有緣眾生。</a:t>
            </a: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立愿了愿，愿了冤解。</a:t>
            </a: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修無漏的功德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---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清口茹素，持齋修行。</a:t>
            </a: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認理實修，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精進不懈，冤親債主亦可沾光。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11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結論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仙佛云：                            觀看四面鬼叫聲、                 陰聲慘慘令人酸；                  菩提覺路不自創、                   薩陀自性變污泥。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2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86052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全真顏體" pitchFamily="49" charset="-120"/>
              </a:rPr>
              <a:t>濟公老師說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ea typeface="全真顏體" pitchFamily="49" charset="-120"/>
              </a:rPr>
              <a:t>生死骨如山，因果復循環，欲消冤孽債，還須德為先。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禍福無門，唯人自召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zh-TW" altLang="en-US" sz="3600" dirty="0">
                <a:ea typeface="全真顏體" pitchFamily="49" charset="-120"/>
              </a:rPr>
              <a:t>或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種豆得豆，種瓜得瓜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zh-TW" altLang="en-US" sz="3600" dirty="0">
                <a:ea typeface="全真顏體" pitchFamily="49" charset="-120"/>
              </a:rPr>
              <a:t>這就是說種什麼因即會得什麼果。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三世因果經亦云</a:t>
            </a:r>
            <a:r>
              <a:rPr lang="zh-TW" altLang="en-US" sz="3600" dirty="0">
                <a:ea typeface="全真顏體" pitchFamily="49" charset="-120"/>
              </a:rPr>
              <a:t>：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ea typeface="全真顏體" pitchFamily="49" charset="-120"/>
              </a:rPr>
              <a:t>一切世間男女老少貧賤富貴，不管是享福不盡或受苦無窮，皆是前生因果之報。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endParaRPr lang="zh-TW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三世因果經：             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欲知前世因，                  今世受者是：                 欲知來世果，              今生作者是。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關聖帝君說：             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莫謂人小無冤愆，          豈知前世之冤緣，              關某雖然法力大，               但能伏魔不伏冤。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 華嚴經：                     </a:t>
            </a:r>
            <a:r>
              <a:rPr lang="zh-TW" altLang="en-US" sz="3200" dirty="0">
                <a:ea typeface="全真顏體" pitchFamily="49" charset="-120"/>
              </a:rPr>
              <a:t>雖經千百劫，                    所作業不亡，             因緣會合時，                            果報還自受。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4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dirty="0">
                <a:ea typeface="全真顏體" pitchFamily="49" charset="-120"/>
              </a:rPr>
              <a:t>人自寅會降世以來，已有六萬多年，造的冤欠甚多，</a:t>
            </a:r>
          </a:p>
          <a:p>
            <a:r>
              <a:rPr lang="zh-TW" altLang="en-US" sz="3500" dirty="0">
                <a:ea typeface="全真顏體" pitchFamily="49" charset="-120"/>
              </a:rPr>
              <a:t>輪迴路上冤欠多。</a:t>
            </a:r>
            <a:endParaRPr lang="en-US" altLang="zh-TW" sz="3500" dirty="0">
              <a:ea typeface="全真顏體" pitchFamily="49" charset="-120"/>
            </a:endParaRPr>
          </a:p>
          <a:p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懺悔班院長師兄的啟示：</a:t>
            </a:r>
            <a:r>
              <a:rPr lang="zh-TW" altLang="en-US" sz="3500" dirty="0">
                <a:ea typeface="全真顏體" pitchFamily="49" charset="-120"/>
              </a:rPr>
              <a:t>在你們的功過簿上，六萬年來你們所造的罪業，堆積起來都比你的人還要高。</a:t>
            </a:r>
          </a:p>
          <a:p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前業未消，今業又起。</a:t>
            </a:r>
          </a:p>
          <a:p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此時是大清算年：</a:t>
            </a:r>
          </a:p>
          <a:p>
            <a:r>
              <a:rPr lang="zh-TW" altLang="en-US" sz="3500" dirty="0">
                <a:ea typeface="全真顏體" pitchFamily="49" charset="-120"/>
              </a:rPr>
              <a:t>欠命還命，欠債還債。</a:t>
            </a:r>
          </a:p>
          <a:p>
            <a:r>
              <a:rPr lang="zh-TW" altLang="en-US" sz="3500" dirty="0">
                <a:ea typeface="全真顏體" pitchFamily="49" charset="-120"/>
              </a:rPr>
              <a:t>冤親債主急著討報</a:t>
            </a:r>
            <a:r>
              <a:rPr lang="en-US" altLang="zh-TW" sz="3500" dirty="0">
                <a:ea typeface="全真顏體" pitchFamily="49" charset="-120"/>
              </a:rPr>
              <a:t>  </a:t>
            </a:r>
            <a:endParaRPr lang="zh-TW" altLang="en-US" sz="3500" dirty="0">
              <a:ea typeface="全真顏體" pitchFamily="49" charset="-120"/>
            </a:endParaRPr>
          </a:p>
          <a:p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趁業力未現前，趕快還清。</a:t>
            </a:r>
          </a:p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冤欠追討實例</a:t>
            </a:r>
            <a:r>
              <a:rPr lang="en-US" altLang="zh-TW" sz="3600" dirty="0">
                <a:solidFill>
                  <a:srgbClr val="FF0000"/>
                </a:solidFill>
                <a:ea typeface="全真顏體" pitchFamily="49" charset="-120"/>
              </a:rPr>
              <a:t>---</a:t>
            </a:r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三災八難橫行</a:t>
            </a:r>
            <a:endParaRPr lang="zh-TW" altLang="en-US" sz="3500" dirty="0">
              <a:solidFill>
                <a:srgbClr val="FF0000"/>
              </a:solidFill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5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定業不滅</a:t>
            </a:r>
            <a:endParaRPr lang="en-US" altLang="zh-TW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dirty="0">
                <a:ea typeface="全真顏體" pitchFamily="49" charset="-120"/>
              </a:rPr>
              <a:t>佛經記載，有琉璃王者領兵攻打釋迦族，前三次皆為佛陀所阻擋勸退，等到第四次再領兵前來，佛陀知已無法挽回。當琉璃王領兵進攻釋迦族包圍迦毗羅城，殺死了很多人，佛陀十大弟子之一的</a:t>
            </a: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目腱蓮尊者為救被困城中之人，以神通之力量，用缽救城內五百人，但一到城外，這些人卻完全化成血水。</a:t>
            </a:r>
            <a:r>
              <a:rPr lang="zh-TW" altLang="en-US" dirty="0">
                <a:ea typeface="全真顏體" pitchFamily="49" charset="-120"/>
              </a:rPr>
              <a:t>那時有弟子問佛陀為何會如此，佛陀云：</a:t>
            </a:r>
            <a:r>
              <a:rPr lang="en-US" altLang="zh-TW" dirty="0">
                <a:latin typeface="+mj-ea"/>
                <a:ea typeface="+mj-ea"/>
              </a:rPr>
              <a:t>『</a:t>
            </a:r>
            <a:r>
              <a:rPr lang="zh-TW" altLang="en-US" dirty="0">
                <a:ea typeface="全真顏體" pitchFamily="49" charset="-120"/>
              </a:rPr>
              <a:t>神通也抵不過業力。</a:t>
            </a:r>
            <a:r>
              <a:rPr lang="en-US" altLang="zh-TW" dirty="0">
                <a:latin typeface="+mj-ea"/>
                <a:ea typeface="+mj-ea"/>
              </a:rPr>
              <a:t>』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6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並訴說其因由：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一萬五千年前，有個漁村，有一日村民為了捉魚，將村內一湖水吸乾捉魚。當時有一個小孩看見一隻魚在岸上跳，拿了一隻棍子打魚三下，就離開沒參加捉魚。事情經過了一萬五千年，漁村所有的村民轉生在釋迦族，湖內的魚轉生為人，在琉璃王統領下，攻打釋迦族，誰也救不了他們，連目腱蓮神通廣大，也莫可奈何，當初拿棍子打魚三下的小孩就是我，在其業力產生的今天，我也頭痛三天，這是定業不滅。</a:t>
            </a:r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7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慈悲喜捨就能轉化業力</a:t>
            </a:r>
            <a:endParaRPr lang="en-US" altLang="zh-TW" dirty="0">
              <a:ea typeface="全真顏體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顏體" pitchFamily="49" charset="-120"/>
              </a:rPr>
              <a:t>那麼對其業力冤欠是否就束手無策，坐以待斃呢？</a:t>
            </a:r>
            <a:r>
              <a:rPr lang="zh-TW" altLang="en-US" dirty="0">
                <a:ea typeface="全真顏體" pitchFamily="49" charset="-120"/>
              </a:rPr>
              <a:t>不然，慈悲喜捨就能轉化業力。在琉璃王攻進城內，要滅釋迦族時，釋迦族的國王摩訶那摩，為他的族人懇求琉璃王說：</a:t>
            </a:r>
            <a:r>
              <a:rPr lang="en-US" altLang="zh-TW" dirty="0">
                <a:latin typeface="+mj-ea"/>
                <a:ea typeface="+mj-ea"/>
              </a:rPr>
              <a:t>『</a:t>
            </a:r>
            <a:r>
              <a:rPr lang="zh-TW" altLang="en-US" dirty="0">
                <a:ea typeface="全真顏體" pitchFamily="49" charset="-120"/>
              </a:rPr>
              <a:t>現在你要殺死這麼多人，也很不容易，我懇求你讓我潛到水裡，你就叫他們逃命，等我從水中上來，沒有逃得及的人，你再殺。</a:t>
            </a:r>
            <a:r>
              <a:rPr lang="en-US" altLang="zh-TW" dirty="0">
                <a:latin typeface="+mj-ea"/>
                <a:ea typeface="+mj-ea"/>
              </a:rPr>
              <a:t>』</a:t>
            </a:r>
            <a:r>
              <a:rPr lang="zh-TW" altLang="en-US" dirty="0">
                <a:ea typeface="全真顏體" pitchFamily="49" charset="-120"/>
              </a:rPr>
              <a:t>琉璃王心想殺數萬人也甚麻煩，而一個人潛到水中不能多久，於是就答應了。</a:t>
            </a:r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8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+mj-ea"/>
                <a:ea typeface="全真顏體" pitchFamily="49" charset="-120"/>
              </a:rPr>
              <a:t>當摩訶那摩潛入水中，大家即刻逃命，但當二萬餘人都已奔逃得所剩無幾時，他開始看急，也奇怪摩訶那摩怎能那麼久都不出水來，於是命令一人下水中察看，當那人上來對琉璃王說：</a:t>
            </a:r>
            <a:r>
              <a:rPr lang="en-US" altLang="zh-TW" sz="3200" dirty="0">
                <a:latin typeface="+mj-ea"/>
                <a:ea typeface="+mj-ea"/>
              </a:rPr>
              <a:t>『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摩訶那摩國王永遠不會浮上來了，他為了救他的族人，把頭髮縛在樹根上，抱著樹死了。</a:t>
            </a:r>
            <a:r>
              <a:rPr lang="en-US" altLang="zh-TW" sz="3200" dirty="0">
                <a:latin typeface="+mj-ea"/>
                <a:ea typeface="全真顏體" pitchFamily="49" charset="-120"/>
              </a:rPr>
              <a:t> </a:t>
            </a:r>
            <a:r>
              <a:rPr lang="en-US" altLang="zh-TW" sz="3200" dirty="0">
                <a:latin typeface="+mj-ea"/>
                <a:ea typeface="+mj-ea"/>
              </a:rPr>
              <a:t>』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這時琉璃王默然不語，即收兵回去。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9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神通第一的目腱蓮以神通法力，都無法改變的業力，竟給慈悲喜捨的摩訶那摩國王所改變，原本難逃滅族之劫的釋迦族，因而免於滅族之災。</a:t>
            </a:r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268</TotalTime>
  <Words>1123</Words>
  <Application>Microsoft Office PowerPoint</Application>
  <PresentationFormat>如螢幕大小 (16:9)</PresentationFormat>
  <Paragraphs>44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微軟正黑體</vt:lpstr>
      <vt:lpstr>Arial</vt:lpstr>
      <vt:lpstr>Calibri</vt:lpstr>
      <vt:lpstr>Franklin Gothic Book</vt:lpstr>
      <vt:lpstr>Wingdings 2</vt:lpstr>
      <vt:lpstr>科技</vt:lpstr>
      <vt:lpstr>消冤解孽 1</vt:lpstr>
      <vt:lpstr>消冤解孽 2</vt:lpstr>
      <vt:lpstr>消冤解孽 3</vt:lpstr>
      <vt:lpstr>消冤解孽 4</vt:lpstr>
      <vt:lpstr>消冤解孽 5</vt:lpstr>
      <vt:lpstr>消冤解孽 6</vt:lpstr>
      <vt:lpstr>消冤解孽 7</vt:lpstr>
      <vt:lpstr>消冤解孽 8</vt:lpstr>
      <vt:lpstr>消冤解孽 9</vt:lpstr>
      <vt:lpstr>消冤解孽 10</vt:lpstr>
      <vt:lpstr>消冤解孽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62</cp:revision>
  <dcterms:created xsi:type="dcterms:W3CDTF">2014-02-15T05:50:45Z</dcterms:created>
  <dcterms:modified xsi:type="dcterms:W3CDTF">2020-03-27T03:45:25Z</dcterms:modified>
</cp:coreProperties>
</file>