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38" r:id="rId2"/>
    <p:sldId id="337" r:id="rId3"/>
    <p:sldId id="336" r:id="rId4"/>
    <p:sldId id="335" r:id="rId5"/>
    <p:sldId id="327" r:id="rId6"/>
    <p:sldId id="332" r:id="rId7"/>
    <p:sldId id="342" r:id="rId8"/>
    <p:sldId id="341" r:id="rId9"/>
    <p:sldId id="340" r:id="rId10"/>
    <p:sldId id="339" r:id="rId11"/>
    <p:sldId id="331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692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1AD623BE-A16A-4FD6-91A5-036246078FE5}"/>
    <pc:docChg chg="addSld delSld modSld sldOrd">
      <pc:chgData name="老兄 悟見" userId="d3c841b5715e98f1" providerId="LiveId" clId="{1AD623BE-A16A-4FD6-91A5-036246078FE5}" dt="2020-03-30T06:45:00.532" v="449" actId="2696"/>
      <pc:docMkLst>
        <pc:docMk/>
      </pc:docMkLst>
      <pc:sldChg chg="modSp mod">
        <pc:chgData name="老兄 悟見" userId="d3c841b5715e98f1" providerId="LiveId" clId="{1AD623BE-A16A-4FD6-91A5-036246078FE5}" dt="2020-03-30T06:39:21.191" v="385" actId="207"/>
        <pc:sldMkLst>
          <pc:docMk/>
          <pc:sldMk cId="1471008347" sldId="327"/>
        </pc:sldMkLst>
        <pc:spChg chg="mod">
          <ac:chgData name="老兄 悟見" userId="d3c841b5715e98f1" providerId="LiveId" clId="{1AD623BE-A16A-4FD6-91A5-036246078FE5}" dt="2020-03-30T06:39:21.191" v="385" actId="207"/>
          <ac:spMkLst>
            <pc:docMk/>
            <pc:sldMk cId="1471008347" sldId="327"/>
            <ac:spMk id="5" creationId="{00000000-0000-0000-0000-000000000000}"/>
          </ac:spMkLst>
        </pc:spChg>
      </pc:sldChg>
      <pc:sldChg chg="modSp mod">
        <pc:chgData name="老兄 悟見" userId="d3c841b5715e98f1" providerId="LiveId" clId="{1AD623BE-A16A-4FD6-91A5-036246078FE5}" dt="2020-03-30T06:41:26.482" v="405"/>
        <pc:sldMkLst>
          <pc:docMk/>
          <pc:sldMk cId="3036333237" sldId="332"/>
        </pc:sldMkLst>
        <pc:spChg chg="mod">
          <ac:chgData name="老兄 悟見" userId="d3c841b5715e98f1" providerId="LiveId" clId="{1AD623BE-A16A-4FD6-91A5-036246078FE5}" dt="2020-03-30T06:41:26.482" v="405"/>
          <ac:spMkLst>
            <pc:docMk/>
            <pc:sldMk cId="3036333237" sldId="332"/>
            <ac:spMk id="5" creationId="{00000000-0000-0000-0000-000000000000}"/>
          </ac:spMkLst>
        </pc:spChg>
      </pc:sldChg>
      <pc:sldChg chg="add del">
        <pc:chgData name="老兄 悟見" userId="d3c841b5715e98f1" providerId="LiveId" clId="{1AD623BE-A16A-4FD6-91A5-036246078FE5}" dt="2020-03-30T06:45:00.532" v="449" actId="2696"/>
        <pc:sldMkLst>
          <pc:docMk/>
          <pc:sldMk cId="2647880897" sldId="333"/>
        </pc:sldMkLst>
      </pc:sldChg>
      <pc:sldChg chg="add del">
        <pc:chgData name="老兄 悟見" userId="d3c841b5715e98f1" providerId="LiveId" clId="{1AD623BE-A16A-4FD6-91A5-036246078FE5}" dt="2020-03-30T06:44:57.734" v="448" actId="2696"/>
        <pc:sldMkLst>
          <pc:docMk/>
          <pc:sldMk cId="2338085196" sldId="334"/>
        </pc:sldMkLst>
      </pc:sldChg>
      <pc:sldChg chg="modSp add mod ord">
        <pc:chgData name="老兄 悟見" userId="d3c841b5715e98f1" providerId="LiveId" clId="{1AD623BE-A16A-4FD6-91A5-036246078FE5}" dt="2020-03-30T06:36:17.040" v="292" actId="207"/>
        <pc:sldMkLst>
          <pc:docMk/>
          <pc:sldMk cId="2048171451" sldId="335"/>
        </pc:sldMkLst>
        <pc:spChg chg="mod">
          <ac:chgData name="老兄 悟見" userId="d3c841b5715e98f1" providerId="LiveId" clId="{1AD623BE-A16A-4FD6-91A5-036246078FE5}" dt="2020-03-30T06:36:17.040" v="292" actId="207"/>
          <ac:spMkLst>
            <pc:docMk/>
            <pc:sldMk cId="2048171451" sldId="335"/>
            <ac:spMk id="5" creationId="{00000000-0000-0000-0000-000000000000}"/>
          </ac:spMkLst>
        </pc:spChg>
      </pc:sldChg>
      <pc:sldChg chg="modSp mod ord">
        <pc:chgData name="老兄 悟見" userId="d3c841b5715e98f1" providerId="LiveId" clId="{1AD623BE-A16A-4FD6-91A5-036246078FE5}" dt="2020-03-30T06:35:34.082" v="277" actId="6549"/>
        <pc:sldMkLst>
          <pc:docMk/>
          <pc:sldMk cId="475342389" sldId="336"/>
        </pc:sldMkLst>
        <pc:spChg chg="mod">
          <ac:chgData name="老兄 悟見" userId="d3c841b5715e98f1" providerId="LiveId" clId="{1AD623BE-A16A-4FD6-91A5-036246078FE5}" dt="2020-03-30T06:35:34.082" v="277" actId="6549"/>
          <ac:spMkLst>
            <pc:docMk/>
            <pc:sldMk cId="475342389" sldId="336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1AD623BE-A16A-4FD6-91A5-036246078FE5}" dt="2020-03-30T06:34:16.981" v="252" actId="207"/>
        <pc:sldMkLst>
          <pc:docMk/>
          <pc:sldMk cId="3399464034" sldId="337"/>
        </pc:sldMkLst>
        <pc:spChg chg="mod">
          <ac:chgData name="老兄 悟見" userId="d3c841b5715e98f1" providerId="LiveId" clId="{1AD623BE-A16A-4FD6-91A5-036246078FE5}" dt="2020-03-30T06:34:16.981" v="252" actId="207"/>
          <ac:spMkLst>
            <pc:docMk/>
            <pc:sldMk cId="3399464034" sldId="337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1AD623BE-A16A-4FD6-91A5-036246078FE5}" dt="2020-03-30T06:33:30.882" v="241" actId="207"/>
        <pc:sldMkLst>
          <pc:docMk/>
          <pc:sldMk cId="388508138" sldId="338"/>
        </pc:sldMkLst>
        <pc:spChg chg="mod">
          <ac:chgData name="老兄 悟見" userId="d3c841b5715e98f1" providerId="LiveId" clId="{1AD623BE-A16A-4FD6-91A5-036246078FE5}" dt="2020-03-30T06:33:30.882" v="241" actId="207"/>
          <ac:spMkLst>
            <pc:docMk/>
            <pc:sldMk cId="388508138" sldId="33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AD623BE-A16A-4FD6-91A5-036246078FE5}" dt="2020-03-30T06:44:46.650" v="447" actId="207"/>
        <pc:sldMkLst>
          <pc:docMk/>
          <pc:sldMk cId="1598230482" sldId="339"/>
        </pc:sldMkLst>
        <pc:spChg chg="mod">
          <ac:chgData name="老兄 悟見" userId="d3c841b5715e98f1" providerId="LiveId" clId="{1AD623BE-A16A-4FD6-91A5-036246078FE5}" dt="2020-03-30T06:44:46.650" v="447" actId="207"/>
          <ac:spMkLst>
            <pc:docMk/>
            <pc:sldMk cId="1598230482" sldId="339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AD623BE-A16A-4FD6-91A5-036246078FE5}" dt="2020-03-30T06:43:59.092" v="438"/>
        <pc:sldMkLst>
          <pc:docMk/>
          <pc:sldMk cId="1588741241" sldId="340"/>
        </pc:sldMkLst>
        <pc:spChg chg="mod">
          <ac:chgData name="老兄 悟見" userId="d3c841b5715e98f1" providerId="LiveId" clId="{1AD623BE-A16A-4FD6-91A5-036246078FE5}" dt="2020-03-30T06:43:59.092" v="438"/>
          <ac:spMkLst>
            <pc:docMk/>
            <pc:sldMk cId="1588741241" sldId="340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AD623BE-A16A-4FD6-91A5-036246078FE5}" dt="2020-03-30T06:42:55.566" v="424" actId="207"/>
        <pc:sldMkLst>
          <pc:docMk/>
          <pc:sldMk cId="1611058771" sldId="341"/>
        </pc:sldMkLst>
        <pc:spChg chg="mod">
          <ac:chgData name="老兄 悟見" userId="d3c841b5715e98f1" providerId="LiveId" clId="{1AD623BE-A16A-4FD6-91A5-036246078FE5}" dt="2020-03-30T06:42:55.566" v="424" actId="207"/>
          <ac:spMkLst>
            <pc:docMk/>
            <pc:sldMk cId="1611058771" sldId="341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AD623BE-A16A-4FD6-91A5-036246078FE5}" dt="2020-03-30T06:41:33.945" v="412"/>
        <pc:sldMkLst>
          <pc:docMk/>
          <pc:sldMk cId="874333740" sldId="342"/>
        </pc:sldMkLst>
        <pc:spChg chg="mod">
          <ac:chgData name="老兄 悟見" userId="d3c841b5715e98f1" providerId="LiveId" clId="{1AD623BE-A16A-4FD6-91A5-036246078FE5}" dt="2020-03-30T06:41:33.945" v="412"/>
          <ac:spMkLst>
            <pc:docMk/>
            <pc:sldMk cId="874333740" sldId="342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6852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一場瘟疫的災難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3936"/>
            <a:ext cx="8136904" cy="4894429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、今后年年皆有劫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平安无恙化灾厄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身心安泰永美好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今后年年皆有劫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大灾小难时呈现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细菌疾病缠不停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污染河道与水源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空气传播乃媒介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加上人畜互传染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508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一場瘟疫的災難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3936"/>
            <a:ext cx="8136904" cy="4894429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消冤解孽避灾殃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慈悲义行善功广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消冤解孽避灾殃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正知正见心善良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止于至善且流长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善气格天佛助帮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消灾解厄保无恙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耳提面命心声扬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期盼贤徒能明详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8230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一場瘟疫的災難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3936"/>
            <a:ext cx="8136904" cy="4894429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二、苦痛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非常毒非凡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并发症状又一桩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时好时坏难避免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兽类异体毒菌染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苦痛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非常毒非凡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药石罔效难医疗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人类一染难救援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死伤无数难康复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疫情倍增发病难</a:t>
            </a:r>
          </a:p>
          <a:p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9464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一場瘟疫的災難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3936"/>
            <a:ext cx="8136904" cy="4894429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病入膏肓难得救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呕吐腹泻又脱水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持续发烧日拖延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病入膏肓难得救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七人之中一死难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呻吟痛苦又哀嚎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哭天喊地又泪涟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隔离病患免感染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众人远离避一边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5342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一場瘟疫的災難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3936"/>
            <a:ext cx="8136904" cy="4894429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四、唯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独吃素可避免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此番情景即呈现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大街小巷苦连天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有者身痒抓不停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愈抓愈痒苦难言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身中剧毒无药医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唯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独吃素可避免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免去毒素与毒菌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平安昌泰体健康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8171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一場瘟疫的災難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3936"/>
            <a:ext cx="8136904" cy="4894429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五、皆因人心不修持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庚子年初起瘟疫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众生惶惶无所依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一波瘟疫起风暴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皆因人心不修持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毁佛杀生乃起因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人类贪婪而引起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破坏山川和五岳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觸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怒神祈灭人迹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一場瘟疫的災難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3936"/>
            <a:ext cx="8136904" cy="4894429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修善之者留几分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若不真诚来斋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乞    各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国灾域起慌乱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修善之者留几分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需更加功内德齐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众生前程勤修己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方能化开此危机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三月四月看天意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同心同德化灾区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6333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一場瘟疫的災難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3936"/>
            <a:ext cx="8136904" cy="4894429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平心养气病不侵 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平心养气病不侵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各自秉持诚心矣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人云亦云非重要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重在修持定性矣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家庭公共之佛堂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方便之余诵经祈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保尔平安亦无殃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劝人戒杀为主题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4333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一場瘟疫的災難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3936"/>
            <a:ext cx="8136904" cy="4894429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诸天圣佛皆下降 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诸天圣佛皆下降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世界各处消灾忙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武汉冠状病毒猖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哀鸿遍野人心惶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一息尚存重病样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病入膏肓苦难当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药丹救世解重创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来回奔波遭阻挡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1058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一場瘟疫的災難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3936"/>
            <a:ext cx="8136904" cy="4894429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业障不满又嚣张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业障不满又嚣张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不让佛仙救原郎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只好与他谈判讲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善功弥补且回向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如此总算不再挡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顺利解救世贤良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撑控疫情不扩张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须靠世人齐力帮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874124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2752</TotalTime>
  <Words>695</Words>
  <Application>Microsoft Office PowerPoint</Application>
  <PresentationFormat>如螢幕大小 (16:9)</PresentationFormat>
  <Paragraphs>61</Paragraphs>
  <Slides>11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標楷體</vt:lpstr>
      <vt:lpstr>Arial</vt:lpstr>
      <vt:lpstr>Calibri</vt:lpstr>
      <vt:lpstr>Franklin Gothic Book</vt:lpstr>
      <vt:lpstr>Wingdings 2</vt:lpstr>
      <vt:lpstr>科技</vt:lpstr>
      <vt:lpstr>一場瘟疫的災難 悟見講</vt:lpstr>
      <vt:lpstr>一場瘟疫的災難 悟見講</vt:lpstr>
      <vt:lpstr>一場瘟疫的災難 悟見講</vt:lpstr>
      <vt:lpstr>一場瘟疫的災難 悟見講</vt:lpstr>
      <vt:lpstr>一場瘟疫的災難 悟見講</vt:lpstr>
      <vt:lpstr>一場瘟疫的災難 悟見講</vt:lpstr>
      <vt:lpstr>一場瘟疫的災難 悟見講</vt:lpstr>
      <vt:lpstr>一場瘟疫的災難 悟見講</vt:lpstr>
      <vt:lpstr>一場瘟疫的災難 悟見講</vt:lpstr>
      <vt:lpstr>一場瘟疫的災難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609</cp:revision>
  <dcterms:created xsi:type="dcterms:W3CDTF">2014-02-15T05:50:45Z</dcterms:created>
  <dcterms:modified xsi:type="dcterms:W3CDTF">2020-05-11T09:13:45Z</dcterms:modified>
  <cp:contentStatus/>
</cp:coreProperties>
</file>