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97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7" r:id="rId14"/>
    <p:sldId id="409" r:id="rId15"/>
    <p:sldId id="410" r:id="rId16"/>
    <p:sldId id="411" r:id="rId17"/>
    <p:sldId id="412" r:id="rId18"/>
    <p:sldId id="413" r:id="rId19"/>
    <p:sldId id="418" r:id="rId20"/>
    <p:sldId id="414" r:id="rId21"/>
    <p:sldId id="415" r:id="rId2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649" autoAdjust="0"/>
  </p:normalViewPr>
  <p:slideViewPr>
    <p:cSldViewPr>
      <p:cViewPr varScale="1">
        <p:scale>
          <a:sx n="69" d="100"/>
          <a:sy n="69" d="100"/>
        </p:scale>
        <p:origin x="749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1048691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92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1048693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48694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1048695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3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603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29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91" name="手繪多邊形 7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92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593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4859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59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9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80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8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8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8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58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58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58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8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5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5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5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3" name="手繪多邊形 8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4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75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4867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7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41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42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43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44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4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47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48648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48649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50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51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52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53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60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61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48662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6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6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85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48686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4868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8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8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667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4866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48669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67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7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手繪多邊形 11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7" name="手繪多邊形 15"/>
          <p:cNvSpPr/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8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48579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4858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2019/2/8</a:t>
            </a:fld>
            <a:endParaRPr lang="zh-TW" altLang="en-US"/>
          </a:p>
        </p:txBody>
      </p:sp>
      <p:sp>
        <p:nvSpPr>
          <p:cNvPr id="1048581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582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35;&#35211;&#20449;&#31665;myoktw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0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佛有三不渡：</a:t>
            </a:r>
            <a:r>
              <a:rPr lang="zh-TW" altLang="en-US" sz="360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無緣、無信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無願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道立愿文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虔心跪在 明明上帝蓮下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，今天願求，發一大道，性理真傳，求道以後，誠心抱守，實心懺悔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（坤道：實心修煉）；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如有：虛心假意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，退縮不前，欺師滅祖，藐視前人，不遵佛規，洩漏天機，匿道不現，不量力而為者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（坤道：不誠心修煉者）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，願受天譴雷誅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2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6944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五、不可欺師滅祖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違背天道，欺騙老師，說要修道，其實都沒有修道，對上天表明多少願要修道，結果都沒有，這叫欺師滅祖。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五嘆修道不學謙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師滅袓膽包天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望諸弟妹天良現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尊師重道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乃順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指之師終北面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一世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師生萬萬年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任爾功高無邊量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忘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師性命難保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2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9722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六、不可藐視前人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不尊重修道，辦道的人叫藐視前人。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但是修道，辦道的人，要受人尊重，要有德行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六嘆修道理未精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藐視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前人罪非輕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知恩不報非君子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飲水思源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乃眞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思前人引進你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洪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誓大愿立壇庭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穴中螻蟻尚報義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何況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人為萬物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3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7222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七、要遵守佛規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佛規禮節要遵守，國有國法，家有家規，來到佛堂，所有的規矩都要遵守。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七嘆修道失正規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規不守任胡為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修道不將佛規守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何修養登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天梯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規乃是天戒律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不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遵焉能故家歸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修道如不戒律守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難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脫生死與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輪迴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標題 10485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1048598" name="副標題 104859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2097152" name="圖片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94" y="0"/>
            <a:ext cx="913561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3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8889" lnSpcReduction="2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八、不可洩露天機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最接近的是三寶。為什麼不能隨便洩漏，因為你若隨便告訴別人，隨便傳就沒有尊貴性，為了表示鄭重，與三寶的尊貴，佛燈點著的時候，才能說，否則就是洩漏天機。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八嘆修道不慎言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機密寶隨便談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自古明師難得遇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字眞經誰敢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教聖人尚嚴守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何況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俗子凡夫間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望諸弟妹莫欺天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洩漏天機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罪難擔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3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6944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九、不可匿道不現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求道這麼好，不告訴別人即是自私，這叫做匿道不現。不能自己獨得好的東西，要讓更多的人知道，好東西，要跟好朋友分享。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九嘆修道無慈心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匿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道不現誤原人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天本無言賴人勸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若不勸道何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回想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自己求道日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豈非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前人渡迷津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從來成佛因渡世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己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立立人道同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3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7222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</a:t>
            </a: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</a:t>
            </a: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要量力而為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坤</a:t>
            </a: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要誠心修煉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㈠乾道要量力而為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沒有相當的能力，硬要做那麼多既是。譬如你能挑十斤，偏要挑二十近挑不起來，這叫不量力而為者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㈡坤道要誠心修煉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㈠濟公老師白話訓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又在修道，也到佛堂，但是脾氣毛病沒改，修養也沒進步，就叫做沒有實地修練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3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㈢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十嘆修道心多虧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肯前進量力為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情枷愛鎖看不破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財如命奇貨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良辰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佳景赴流水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茍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安怠縮誤時機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望諸弟妹休自欺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良辰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錯過難再遇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0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十一、天譴雷誅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其意有二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㈠一是受上天的處罰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，也就是因果報應，照個人累世以來，所造的因果，受應有的果報。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㈡天譴雷誅：也可説是，受良心的譴責，心常感不安。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0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zh-TW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是天譴和雷誅呢?</a:t>
            </a:r>
          </a:p>
          <a:p>
            <a:r>
              <a:rPr lang="zh-TW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天譴雷誅，俗言就是五雷轟身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，雷者陽之剛也，五雷者，天雷，地雷，陽雷，陰雷，法雷是也。</a:t>
            </a:r>
          </a:p>
          <a:p>
            <a:r>
              <a:rPr lang="zh-TW" altLang="zh-TW" sz="36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雷：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如含羞逞憤，耳燒面熱，非天雷發動乎？</a:t>
            </a:r>
          </a:p>
          <a:p>
            <a:r>
              <a:rPr lang="zh-TW" altLang="zh-TW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：行為不正，欲前不前，非地雷發動乎？</a:t>
            </a:r>
          </a:p>
          <a:p>
            <a:r>
              <a:rPr lang="zh-TW" altLang="zh-TW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陰雷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：陰謀暗算，坐臥不安，非觸動陰雷乎？</a:t>
            </a:r>
          </a:p>
          <a:p>
            <a:r>
              <a:rPr lang="zh-TW" altLang="zh-TW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：越禮犯分，心膽驚惶，非觸動陽雷乎？</a:t>
            </a:r>
          </a:p>
          <a:p>
            <a:r>
              <a:rPr lang="zh-TW" altLang="zh-TW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 其他種種不法，心思擾亂，夢魂顛倒，非激起法雷乎？</a:t>
            </a:r>
          </a:p>
        </p:txBody>
      </p:sp>
    </p:spTree>
    <p:extLst>
      <p:ext uri="{BB962C8B-B14F-4D97-AF65-F5344CB8AC3E}">
        <p14:creationId xmlns:p14="http://schemas.microsoft.com/office/powerpoint/2010/main" val="40613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1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一、誠心抱守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㈠時時刻刻保持虔誠的心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十條大愿的第一條是什麼？誠心抱守，徒兒們有沒有守住呢？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㈡第一條 的誠心抱守是守住道，守住你這顆善心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，守住你這顆誠心，守住你清靜的念頭，再來才能夠實心修煉、懺悔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0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十二、結論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十條大願真重要，要記清楚，時時刻刻反省這十條。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趁此佳期尚未盡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財捨法捨無畏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十條大愿依此進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愿歸根返瑤西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標題 1"/>
          <p:cNvSpPr>
            <a:spLocks noGrp="1"/>
          </p:cNvSpPr>
          <p:nvPr>
            <p:ph type="ctrTitle"/>
          </p:nvPr>
        </p:nvSpPr>
        <p:spPr>
          <a:xfrm>
            <a:off x="1043608" y="3376248"/>
            <a:ext cx="6120680" cy="1224136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1048600" name="副標題 2"/>
          <p:cNvSpPr>
            <a:spLocks noGrp="1"/>
          </p:cNvSpPr>
          <p:nvPr>
            <p:ph type="subTitle" idx="1"/>
          </p:nvPr>
        </p:nvSpPr>
        <p:spPr>
          <a:xfrm>
            <a:off x="611560" y="267494"/>
            <a:ext cx="8136904" cy="460851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悟見</a:t>
            </a:r>
            <a:r>
              <a:rPr lang="zh-TW" altLang="en-US" sz="4000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信箱 </a:t>
            </a:r>
            <a:r>
              <a:rPr lang="en-US" altLang="zh-TW" sz="4000" u="sng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myoktw@gmail.com</a:t>
            </a:r>
            <a:endParaRPr lang="en-US" altLang="zh-TW" sz="4000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ID</a:t>
            </a:r>
            <a:r>
              <a:rPr lang="zh-TW" altLang="en-US" sz="400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00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</a:t>
            </a:r>
            <a:endParaRPr lang="en-US" altLang="zh-TW" sz="40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天道文化網   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myoktw.com</a:t>
            </a: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</a:t>
            </a:r>
            <a:endParaRPr lang="en-US" altLang="zh-TW" sz="40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國際站 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y.myoktw.com      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大陸站 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u.myoktw.com</a:t>
            </a:r>
            <a:endParaRPr lang="en-US" altLang="zh-TW" sz="48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1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9722" lnSpcReduction="20000"/>
          </a:bodyPr>
          <a:lstStyle/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㈢誠才能敬、能信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你有了這個敬，才有辦法真正腳踏實地去做，然後才會產生信心，才不致虛心假意，才不會退縮不前，是不是？所以誠、敬、信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等於是讓你們守住十條大愿的最佳信條。</a:t>
            </a:r>
          </a:p>
          <a:p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㈣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一嘆修道不誠心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糊塗塗混光陰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洪誓大愿隨口立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試問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誰人照愿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口立愿不去了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人欺天欺鬼神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望諸弟妹自問心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難道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不怕罪擔身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1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9722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實心懺悔 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坤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en-US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實心修煉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㈠乾道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為何要懺悔？因為容易犯錯，脾氣毛病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酒色財氣都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要用真心去懺悔。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㈡坤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36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何名五漏？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一漏不能為身主；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二漏不能為家主；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三漏不能為人主；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四漏不能為物主；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五漏不能為聖主，是名女人五漏之體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1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4444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會成為坤道女流之輩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，就是少修五百年，而乾道，雖多修五百年，但是心浮氣燥，容易犯錯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所以要懺悔．</a:t>
            </a:r>
          </a:p>
          <a:p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位坤道，要符合三從四德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，好好修這個心、多讀些書，懂一些人情世故的道理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1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㈢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慧師母説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以前的坤道是不出來的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，都在家裡做家務事、綁小腳，不像妳們現在到 處跑。時機不同了，要知道，現在諸天仙佛、萬仙菩薩倒裝降世，都轉 成坤道身，因此，不要小看自己。</a:t>
            </a:r>
          </a:p>
          <a:p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㈣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三天主考慈訓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嘆修道不懺悔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飾遮掩自相欺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自己有過不肯改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開言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盡談人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是非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常言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來說是非者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其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人定然好是非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望諸弟妹要責己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過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勿憚改聖賢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2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6944" lnSpcReduction="100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三、不可虛心假意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㈠濟公老師説：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不真的心叫做虛心假意。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三嘆修道不實踐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虛心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假意欺上天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陽奉陰違用假面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口是心非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巧言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沽名釣譽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體面         真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功實善即不談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望諸弟妹胡不參                   君子慎獨為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那般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暗室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虧心神目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           人間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私語如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般 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何況神道佛仙鑑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難道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不怕遭天譴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2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86944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四、不可退縮不前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㈠意義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遇到困難就不肯向前，比如你來佛堂，有人不敢來，或者認為修道很辛苦，辦道很累就不敢去，此即是退縮不前。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㈡修道學道要精進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要修道學道，就不能有退縮不前的心，要精進，遇到困難的，心要更堅定，意志要堅定，力爭上游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十條大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62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㈢三天主考慈訓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四嘆修道志不恆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勤終怠決無成 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見逆則退順則進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作忽輟豈賢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諸弟妹志立恆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百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折不彎乃英雄</a:t>
            </a:r>
            <a:b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始終如一志立定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半途而廢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打殘靈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1217</Words>
  <Application>Microsoft Office PowerPoint</Application>
  <PresentationFormat>如螢幕大小 (16:9)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Franklin Gothic Book</vt:lpstr>
      <vt:lpstr>Wingdings 2</vt:lpstr>
      <vt:lpstr>科技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PowerPoint 簡報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十條大願    悟見講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資料庫 天道</cp:lastModifiedBy>
  <cp:revision>13</cp:revision>
  <dcterms:created xsi:type="dcterms:W3CDTF">2014-02-12T13:50:45Z</dcterms:created>
  <dcterms:modified xsi:type="dcterms:W3CDTF">2019-02-07T19:44:11Z</dcterms:modified>
</cp:coreProperties>
</file>