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14B398E-A3E8-47C2-B394-C6B53DD8689A}"/>
    <pc:docChg chg="custSel addSld modSld">
      <pc:chgData name="老兄 悟見" userId="d3c841b5715e98f1" providerId="LiveId" clId="{914B398E-A3E8-47C2-B394-C6B53DD8689A}" dt="2022-01-12T02:34:31.152" v="36" actId="207"/>
      <pc:docMkLst>
        <pc:docMk/>
      </pc:docMkLst>
      <pc:sldChg chg="modSp mod">
        <pc:chgData name="老兄 悟見" userId="d3c841b5715e98f1" providerId="LiveId" clId="{914B398E-A3E8-47C2-B394-C6B53DD8689A}" dt="2022-01-12T02:33:15.431" v="23" actId="207"/>
        <pc:sldMkLst>
          <pc:docMk/>
          <pc:sldMk cId="1030620117" sldId="353"/>
        </pc:sldMkLst>
        <pc:spChg chg="mod">
          <ac:chgData name="老兄 悟見" userId="d3c841b5715e98f1" providerId="LiveId" clId="{914B398E-A3E8-47C2-B394-C6B53DD8689A}" dt="2022-01-12T02:31:37.253" v="2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914B398E-A3E8-47C2-B394-C6B53DD8689A}" dt="2022-01-12T02:33:15.431" v="23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914B398E-A3E8-47C2-B394-C6B53DD8689A}" dt="2022-01-12T02:33:36.292" v="27" actId="207"/>
        <pc:sldMkLst>
          <pc:docMk/>
          <pc:sldMk cId="2287350743" sldId="354"/>
        </pc:sldMkLst>
        <pc:spChg chg="mod">
          <ac:chgData name="老兄 悟見" userId="d3c841b5715e98f1" providerId="LiveId" clId="{914B398E-A3E8-47C2-B394-C6B53DD8689A}" dt="2022-01-12T02:33:36.292" v="27" actId="207"/>
          <ac:spMkLst>
            <pc:docMk/>
            <pc:sldMk cId="2287350743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914B398E-A3E8-47C2-B394-C6B53DD8689A}" dt="2022-01-12T02:34:04.755" v="31" actId="207"/>
        <pc:sldMkLst>
          <pc:docMk/>
          <pc:sldMk cId="1032777358" sldId="355"/>
        </pc:sldMkLst>
        <pc:spChg chg="mod">
          <ac:chgData name="老兄 悟見" userId="d3c841b5715e98f1" providerId="LiveId" clId="{914B398E-A3E8-47C2-B394-C6B53DD8689A}" dt="2022-01-12T02:34:04.755" v="31" actId="207"/>
          <ac:spMkLst>
            <pc:docMk/>
            <pc:sldMk cId="1032777358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14B398E-A3E8-47C2-B394-C6B53DD8689A}" dt="2022-01-12T02:34:31.152" v="36" actId="207"/>
        <pc:sldMkLst>
          <pc:docMk/>
          <pc:sldMk cId="3600001455" sldId="356"/>
        </pc:sldMkLst>
        <pc:spChg chg="mod">
          <ac:chgData name="老兄 悟見" userId="d3c841b5715e98f1" providerId="LiveId" clId="{914B398E-A3E8-47C2-B394-C6B53DD8689A}" dt="2022-01-12T02:34:31.152" v="36" actId="207"/>
          <ac:spMkLst>
            <pc:docMk/>
            <pc:sldMk cId="3600001455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黑夜中一盞明燈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一、黑夜中一盞明燈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雖然你只是一滴水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，但是在沙漠中，這一滴水是多麼偉大的甘露，雖然你只是一盞燈，但是在黑夜中，這盞燈也是很偉大的一盞燈，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所以一顆種子可以種出很多的果實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，一個人發心可以救渡很多的眾生。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黑夜中一盞明燈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二、保有平靜慈悲心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和諧的音樂，能夠使大家的心很平靜，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當你的心平靜的時候，你的心情會更寧靜，會更安祥；你的感受會更深入、更真實；你的胸襟會更廣大、更浩然；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你的思緒會更順暢、更清晰；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你的意志會更堅定、更貫徹；你的心境會更提昇；你的力量也就會更加的凝聚。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735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黑夜中一盞明燈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三、活出生命的光輝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所以徒兒們！無論你的生命長或短，但是你必須活出生命的光輝；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無論你的境遇順或逆，你必須活出英雄的志氣；無論你的事業成或敗，但是你必須活出永恒的價值；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無論你的地位高或低，但是你必須活出偉大的奇蹟；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277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黑夜中一盞明燈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四、活出無限的智慧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無論你的學問多或少，但是你必須活出無限的智慧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；無論你的時運好或壞，但是你必須活出人生的完美；無論你的未來會如何，但是你必須好好的奉獻你自己；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無論未來的日子怎麼樣過，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無論修道的路途會是怎麼樣的坎坷都沒關係，希望徒兒保持這一顆心一直到永遠！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0014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376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黑夜中一盞明燈 悟見講</vt:lpstr>
      <vt:lpstr>黑夜中一盞明燈 悟見講</vt:lpstr>
      <vt:lpstr>黑夜中一盞明燈 悟見講</vt:lpstr>
      <vt:lpstr>黑夜中一盞明燈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2022-01-12T02:34:35Z</dcterms:modified>
  <cp:contentStatus/>
</cp:coreProperties>
</file>