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306" r:id="rId3"/>
    <p:sldId id="297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、靈性得救要求道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師拿什麼給我的愛徒呢？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九、生活即是道場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道場在那裡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，你們的工作場所，就是你們的道場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要把同事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、上司、下屬都看成點傳師、仙佛、師尊師母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你們對仙佛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份恭敬心、禮佛的心來對他們，做得到嗎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00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衆生當成佛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為什麼佛菩薩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被眾生認同，那是因為他做得好，把每一個眾生，都當做仙佛來對待，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所以千百萬年來，人家還記得祂。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50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、靈性得救要求道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固有的良知良能，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只要你時時參悟，從這根本上去悟去修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就像一把鑰匙，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可以解開生死之間的迷惑，得了這把至寶的鑰匙，就要好好的應用它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2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但是人做不到，反而怪起道來，至高無上的大道，擺在你的眼前，告訴你，可以一世修一世成，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3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三、不修辦會後悔的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千秋萬世的後悔，都沒有辦法彌補的，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，本來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就無所求，一切有如夢幻泡影，強求這短暫的享受，而捨掉這長遠的修辦道路程、超生了死的大事，真是天下第一大蠢人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1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四、道的尊貴在天命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是來自老母的大慈大悲，以及彌勒祖師的宏慈大愿，諸天仙佛萬仙菩薩倒裝下凡，所為者是三曹大事，末後一著、彌勒收圓。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彌勒未來佛，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實乃秉承諸佛真體佛心，明師應運降世，師尊師母領命三曹普渡，要來完成，此末後收圓之大任務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8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五、不要錯過修辦道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各位原胎佛子，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不知道修了幾世，等了幾百年，才遇到三曹普渡，這個機會錯過了，誰能保證還有以後，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至於什麼時候止渡，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時候到了，老天自然會垂象，自然會指示，到那時候，你想辦恐怕也無法再辦了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73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六、盡量能開設佛堂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為什麼要開設佛堂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，為的是要方便接引眾生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而平常，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能就近叩首、禮佛，還可以在家裡，學習佛規禮節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七、有佛堂利於修行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，獻香叩首，便是壇主，每日應行之禮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此而帶動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，齊家修道，每日言行有所錯誤，便可以在老母蓮前，誠心懺悔叩首，如此日積月累，必可改造命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892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八、有佛堂玄祖沾光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，家裡的佛堂就姓什麼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子孫若能，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讓祖先沾光，你的這一生就很值得了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0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488</TotalTime>
  <Words>767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  <vt:lpstr>靈性得救要求道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218</cp:revision>
  <dcterms:created xsi:type="dcterms:W3CDTF">2014-02-15T05:50:45Z</dcterms:created>
  <dcterms:modified xsi:type="dcterms:W3CDTF">2017-10-19T23:59:53Z</dcterms:modified>
  <cp:contentStatus/>
</cp:coreProperties>
</file>