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29" r:id="rId2"/>
    <p:sldId id="330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41" r:id="rId14"/>
    <p:sldId id="343" r:id="rId15"/>
    <p:sldId id="342" r:id="rId16"/>
    <p:sldId id="344" r:id="rId17"/>
    <p:sldId id="345" r:id="rId18"/>
    <p:sldId id="346" r:id="rId19"/>
    <p:sldId id="304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一、求道能脫輪迴苦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畜生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叫苦嘆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孤寒                      憐憫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傷情感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鼻酸                  援手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伸來離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火熱                    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昇極樂夢魂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也趁這個機會，提著一盞「佛燈」，帶著一隻「萬能鎖」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，到鄉村田舍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走走！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有燈沒鎖」，「我」仍然「打不開、進不去」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，「他」也「打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、出不來」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七、閻王論死之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）眼貪花色過甚，臨終時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，眼球睜大，性由眼出，來生轉為卵生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飛禽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，如鵲、燕鷹、雁。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。之類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，眼看四方，任意飛翔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二）耳喜聽邪言過甚，臨終時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，兩耳弔高，靈性由耳出，來生轉為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胎生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，牛馬騾之類，耳通人言，共人使喚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93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七、閻王論死之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三）口好喪人名節，談人是非，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嗜好過度，口開不閉，靈性由口出，轉世為溼生，魚蝦憋蟹之類，口嚐惡臭污穢，並受烹食。</a:t>
            </a: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四）鼻聞異香之味太甚，賺污穢財以害世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，臨終時，鼻孔張大，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鼻出，來生轉世為蚊蠅蟲蟻化生之類，鼻聞臭穢，沾沾自喜。凡溼生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、化生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，皆是罪孽深重，魂魄化為散靈。</a:t>
            </a:r>
          </a:p>
        </p:txBody>
      </p:sp>
    </p:spTree>
    <p:extLst>
      <p:ext uri="{BB962C8B-B14F-4D97-AF65-F5344CB8AC3E}">
        <p14:creationId xmlns:p14="http://schemas.microsoft.com/office/powerpoint/2010/main" val="12457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七、閻王論死之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死靈性由此「眼耳鼻口」四門走出去，則凶多吉少。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此四門，本是輔佐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居於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玄關正門之「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主人性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王」辦事者，若是「視聽聞說」，用之於正既為「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」，用之有偏，既為「四賊」，必傷害本性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既走慣「四條旁門左道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性自然由此四門走出去，墮落四生之中。故孔子以非禮勿視，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非禮勿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聽，非禮勿言，非禮勿動，勸戒世人。</a:t>
            </a:r>
          </a:p>
        </p:txBody>
      </p:sp>
    </p:spTree>
    <p:extLst>
      <p:ext uri="{BB962C8B-B14F-4D97-AF65-F5344CB8AC3E}">
        <p14:creationId xmlns:p14="http://schemas.microsoft.com/office/powerpoint/2010/main" val="24865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八、閻王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人走正道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佛之四相而言：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眼施主，為「人相」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－若能靜觀眾生，皆如赤子，不擇冤親，平等濟度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事公平，不分你我，不看輕別人，名為「無人相」。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耳主靜，為「我相」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－若能知此身是幻，悟世事無常，依大乘道之教法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，見義勇為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，不惜身命完成大我，為人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`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為國家犧牲小我，名為「無我相」。</a:t>
            </a:r>
          </a:p>
        </p:txBody>
      </p:sp>
    </p:spTree>
    <p:extLst>
      <p:ext uri="{BB962C8B-B14F-4D97-AF65-F5344CB8AC3E}">
        <p14:creationId xmlns:p14="http://schemas.microsoft.com/office/powerpoint/2010/main" val="294025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八、閻王勸人走正道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主聞，為「壽者相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」－不識神用事，但依方便願力行持，不在苦海沉淪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妄想活百歲，名為「無壽者相」。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口主宣，為「眾生相」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－若能將世間心，一了永了，更不貪戀相續，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解脫六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道輪迴，名為「無眾生相」。</a:t>
            </a:r>
          </a:p>
        </p:txBody>
      </p:sp>
    </p:spTree>
    <p:extLst>
      <p:ext uri="{BB962C8B-B14F-4D97-AF65-F5344CB8AC3E}">
        <p14:creationId xmlns:p14="http://schemas.microsoft.com/office/powerpoint/2010/main" val="37323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八、閻王勸人走正道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四門不閉，四相不淨，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則造孽無邊，不惟不能成道，將來臨終，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終歸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輪迴四身六道，永不能回覆本來面目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世人速求大道，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行由玄關正門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由良心方寸，則「平生不作虧心事，半夜不怕鬼門敲。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山只在你心頭；</a:t>
            </a: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向靈山塔下修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世人悟之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62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九、閻王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五官端正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此「四官」，并非「五官」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「四官不正」，「五官豈能端正」？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從人死亡時之面貌，已可見其去處之端倪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，但僅供參考而已，因尚有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因果，善惡功過需要對案辦理，才能得正確「分數」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大體上，由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之形貌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，已能大略知道他的去處是吉凶禍福了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人生輪迴孔道，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已賦在人身，具有佛眼者都能一目瞭然，願世人行正道，勿趨旁們，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去事實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才能一帆風順！</a:t>
            </a:r>
          </a:p>
          <a:p>
            <a:pPr fontAlgn="base"/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334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怪胎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怪胎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、連體嬰等的產生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，以醫學言，係懷孕時濫服藥品，使胎兒產生畸型。但若以因果而言，怪胎則係母體感召罪靈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造成五官不正，四肢不全之胎兒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、畜靈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造成各種動物形相胎兒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，這都是投胎原形未脫化關係。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連體嬰兒，大都緣於前世畸形戀愛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難分難捨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，抑或勾結貪污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伙搶劫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勾結不放、生死之交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，而造成連體因果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73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十、閻王論怪胎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有的終生連結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行動不方便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有的必須分割，血肉淋漓，苦不堪言！為了使世人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「正人」，必做個「君子」，才能生有「端正」之子女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注意孕婦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身體保養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，避免濫服藥物，破壞「投胎」原靈的成長，以極為重要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87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二、明師才能開正門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！世人門窗鐵欄加鎖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，猶如關在牢獄，非藉我這隻「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萬能鎖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」是打不開他們的「正門」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我帶來了「佛燈」與「法鎖」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，不是「小偷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」，應該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稱「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大道」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。所以老衲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這個道上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「君子」，今夜帶了開鎖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拆欄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工（道）具。</a:t>
            </a:r>
          </a:p>
        </p:txBody>
      </p:sp>
    </p:spTree>
    <p:extLst>
      <p:ext uri="{BB962C8B-B14F-4D97-AF65-F5344CB8AC3E}">
        <p14:creationId xmlns:p14="http://schemas.microsoft.com/office/powerpoint/2010/main" val="27630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三、在世間勿造殺罪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勸世人也發慈心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，勿與這些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畜道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兄弟們過意不去！</a:t>
            </a: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輪迴六道不須爭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萬類同源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          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食血腥人易老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思骨肉我弟兄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大地衕居忍便安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因口腹起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爭端                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人被吃欺兄弟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信來生一樣看</a:t>
            </a:r>
          </a:p>
        </p:txBody>
      </p:sp>
    </p:spTree>
    <p:extLst>
      <p:ext uri="{BB962C8B-B14F-4D97-AF65-F5344CB8AC3E}">
        <p14:creationId xmlns:p14="http://schemas.microsoft.com/office/powerpoint/2010/main" val="13388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四、修道人乘法船來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間就是一個「轉輪臺」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，河車的轉動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個萬花筒，無法迷惑修道人的心性，那麼「河車」變成了「法船」，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坐來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逍遙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那些即將轉為四生六道的罪魂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，他們一入河車，即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頭昏腦脹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，好像暈車暈船，先而嘔吐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嚴重者嘔血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如此在迷迷糊糊中投胎轉世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92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五、人受業力來轉世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十殿冥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王曰：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罪魂，經九殿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，交來十殿，即按其前生罪業，及三世因果判：：其轉生四生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，焉可任其自由選擇！</a:t>
            </a:r>
          </a:p>
        </p:txBody>
      </p:sp>
    </p:spTree>
    <p:extLst>
      <p:ext uri="{BB962C8B-B14F-4D97-AF65-F5344CB8AC3E}">
        <p14:creationId xmlns:p14="http://schemas.microsoft.com/office/powerpoint/2010/main" val="23522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六、冥王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論善惡報應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反而多病，這都是他前世罪業深重，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經各殿刑罰后，在地府發願來是要好好做人，所以善人反而多災多難，這是償還前世業力使然，切不可怨天尤人，應多懺悔，造功立德，一但業障消清，自然無債一身輕。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惡人反而受福報，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乃是他前世積德甚多，冥王不佳刑罰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，他們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也無誓願來世要好好做人，所以此世趨於惡道，卻又能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享福，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2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六、冥王論善惡報應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十殿冥王曰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但福盡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之時，來是又將遭到惡報了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，故云：「禍福無門，唯人自召。善惡之報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，如影隨形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。」世人不可只看這一世，便論定因果無憑。今世之果，都是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前世積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貧窮多病切莫怨天尤人，應多行善積德，改善因果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。今世厚福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奇祿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者，應當惜福積德，否則福盡禍來，惡果自嚐。</a:t>
            </a:r>
          </a:p>
        </p:txBody>
      </p:sp>
    </p:spTree>
    <p:extLst>
      <p:ext uri="{BB962C8B-B14F-4D97-AF65-F5344CB8AC3E}">
        <p14:creationId xmlns:p14="http://schemas.microsoft.com/office/powerpoint/2010/main" val="34766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七、閻王論死之相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殿冥王曰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的一生，可觀其臨終時五官的變化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，肉體的僵硬柔軟，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容顏的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端正與否，察知亡者逍遙天上或墮入地獄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時，五官端正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，身體柔軟，顏色如生，是為得道瑞相，靈性已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登極樂。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459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靈性出入的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門戶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fontAlgn="base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七、閻王論死之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如臨終時，身體僵硬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，臉色、五官呈現恐怖狀，則靈性已墮入地獄。</a:t>
            </a:r>
          </a:p>
          <a:p>
            <a:pPr fontAlgn="base"/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臨終時，身體僵硬，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臉色、五官呈現恐怖狀，其驚慌已影響到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肉體之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形狀，稱為「變相」，則可能轉生為四生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ase"/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眼耳鼻口」為四生轉輪之門戶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眼有淚、耳有垢、鼻有涕、口有唾、是四大不淨孔道，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故凡靈性臨終時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由這四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旁門走出去者，來生既轉生為四生－胎卵溼化。</a:t>
            </a:r>
          </a:p>
        </p:txBody>
      </p:sp>
    </p:spTree>
    <p:extLst>
      <p:ext uri="{BB962C8B-B14F-4D97-AF65-F5344CB8AC3E}">
        <p14:creationId xmlns:p14="http://schemas.microsoft.com/office/powerpoint/2010/main" val="13918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2412</TotalTime>
  <Words>1954</Words>
  <Application>Microsoft Office PowerPoint</Application>
  <PresentationFormat>如螢幕大小 (16:9)</PresentationFormat>
  <Paragraphs>102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靈性出入的門戶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488</cp:revision>
  <dcterms:created xsi:type="dcterms:W3CDTF">2014-02-15T05:50:45Z</dcterms:created>
  <dcterms:modified xsi:type="dcterms:W3CDTF">2018-12-20T11:37:15Z</dcterms:modified>
  <cp:contentStatus/>
</cp:coreProperties>
</file>