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00" r:id="rId2"/>
    <p:sldId id="301" r:id="rId3"/>
    <p:sldId id="309" r:id="rId4"/>
    <p:sldId id="308" r:id="rId5"/>
    <p:sldId id="307" r:id="rId6"/>
    <p:sldId id="306" r:id="rId7"/>
    <p:sldId id="305" r:id="rId8"/>
    <p:sldId id="304" r:id="rId9"/>
    <p:sldId id="303" r:id="rId10"/>
    <p:sldId id="302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5846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1128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083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1948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576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0985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8051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9994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058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2021/2/9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關聖帝君勸求道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一、大劫凜凜在眼前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大劫凜凜在眼前   五魔掃世甚凶嚴   各人提防早打點   莫到臨時後悔難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指迷篇說明白     這個候快修德     眼前劫甚厲害  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萬年罪賬得清白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關聖帝君勸求道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十、回靈山朝母顏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指迷篇渡人船     四方逢人勤講傳    回靈山朝母顏     成人成己功萬千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誰人不學指迷篇   生前遭殃死後譴    一篇淺語留凡間    接辦普渡來收圓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再勸大地男共女    修身保命莫當玩   趁得人心自由便    速進大道上慈船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780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關聖帝君勸求道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二、命還命債還債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眾神聖早安排     冊子卯簿造出來   命還命債還債     命債賬債脫不開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天罡星地煞怪     一齊差下凡間來   花世界齊鬧壞     鬧成殺砍亂世間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4284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關聖帝君勸求道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三、普天下一齊亂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普天下一齊亂     諸色人等不得安   遍地賊千千萬      個個英雄稱好漢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有的奪有的騙     有的撈住要銀錢    賊子亂兵馬現     人人逼得沒法站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2195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關聖帝君勸求道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四、前世造孽今生還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有的撞著炮子死    有的刀下染黃泉    有的火中把命斷   有的跳水歸陰間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皆是前世造   前世造孽今生還    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前世造今生報     今世報應絲毫照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717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關聖帝君勸求道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五、照著旗號遭實報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人有罪神知道     人人頭上插旗號    不認人認旗號     照著旗號遭實報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插青旗使炮叫       插紅旗者用火燒    插黑旗水溺竅     插白旗者吃鋼刀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4209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關聖帝君勸求道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六、插著黃旗神聖保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惟有積福行善好    插著黃旗神聖保    人善獲福神雖保   不如修道出劫濠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世人快把大道找    不尋大道脫不了    這一劫無邊寬    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血流成河骨堆山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1737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關聖帝君勸求道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七、修道人人出劫走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修道人人出劫走   無道之人難出圈    眾神聖空中站     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都在空中把賬算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誰人徵誰人欠    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誰人該與誰人墊    誰人前世作了惡    誰人前世行有善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4265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關聖帝君勸求道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八、求明師指玄關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前世罪若消完     從此永遠無災患    求明師指玄關     能升天堂成神仙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到天堂成了仙     不枉人間走一番    超七祖拔九玄      能保父母升西天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5384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關聖帝君勸求道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九、謁金母會群仙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稱其孝稱其賢     稱其賢孝兩雙全    謁金母會群仙     逍遙快活樂無邊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說到此完了篇     世人省察仔細參    要得躲出劫運苦    趕快學我指迷篇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294881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2955</TotalTime>
  <Words>648</Words>
  <Application>Microsoft Office PowerPoint</Application>
  <PresentationFormat>如螢幕大小 (16:9)</PresentationFormat>
  <Paragraphs>61</Paragraphs>
  <Slides>10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標楷體</vt:lpstr>
      <vt:lpstr>Arial</vt:lpstr>
      <vt:lpstr>Calibri</vt:lpstr>
      <vt:lpstr>Franklin Gothic Book</vt:lpstr>
      <vt:lpstr>Wingdings 2</vt:lpstr>
      <vt:lpstr>科技</vt:lpstr>
      <vt:lpstr>關聖帝君勸求道 悟見講</vt:lpstr>
      <vt:lpstr>關聖帝君勸求道 悟見講</vt:lpstr>
      <vt:lpstr>關聖帝君勸求道 悟見講</vt:lpstr>
      <vt:lpstr>關聖帝君勸求道 悟見講</vt:lpstr>
      <vt:lpstr>關聖帝君勸求道 悟見講</vt:lpstr>
      <vt:lpstr>關聖帝君勸求道 悟見講</vt:lpstr>
      <vt:lpstr>關聖帝君勸求道 悟見講</vt:lpstr>
      <vt:lpstr>關聖帝君勸求道 悟見講</vt:lpstr>
      <vt:lpstr>關聖帝君勸求道 悟見講</vt:lpstr>
      <vt:lpstr>關聖帝君勸求道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686</cp:revision>
  <dcterms:created xsi:type="dcterms:W3CDTF">2014-02-15T05:50:45Z</dcterms:created>
  <dcterms:modified xsi:type="dcterms:W3CDTF">2021-02-09T00:35:04Z</dcterms:modified>
  <cp:contentStatus/>
</cp:coreProperties>
</file>