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3" r:id="rId2"/>
    <p:sldId id="332" r:id="rId3"/>
    <p:sldId id="334" r:id="rId4"/>
    <p:sldId id="340" r:id="rId5"/>
    <p:sldId id="339" r:id="rId6"/>
    <p:sldId id="336" r:id="rId7"/>
    <p:sldId id="330" r:id="rId8"/>
    <p:sldId id="337" r:id="rId9"/>
    <p:sldId id="342" r:id="rId10"/>
    <p:sldId id="341" r:id="rId11"/>
    <p:sldId id="338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、不求道怎能脫苦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3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不受師指點怎能脫苦　　　又怎能了生死不受浩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災上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超祖下蔭孫全憑師力　　各應當報大恩遵師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老仙翁訓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三曹普渡好因緣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鬼神仙皆得點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明師一指開玄竅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翻身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跳出輪迴圈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95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今值白陽彌勒尊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紅陽末運了道去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值白陽彌勒尊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在家修來出世法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同左道與旁門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惜哉世人迷太甚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作天道是虛文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壇下賢士速打點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得道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立德建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功勳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要明天道至尊貴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時不降白陽臨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成佛作祖有此作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聖希賢在自奔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83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正法萬劫難遭遇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開經偈上説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無上甚深微妙法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百千萬劫難遭遇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我今見聞得受持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願解如來真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             敕令弓長辦收圓          若還不求明師渡           歷劫千生身難翻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64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千門萬教無天命 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門萬教無天命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曹普渡誰敢云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得受明師一指點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超五行與閻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家從我絕宗風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儒家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得我正法通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三期末後收圓事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心誠意合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08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、五教聖人都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拜鴻鈞子為師得道。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問禮老子，求天道。</a:t>
            </a: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授記於燃燈佛所。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：施洗約翰傳道給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可蘭經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迦伯烈天神處得道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3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四、歷代仙佛也求道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伏羲皇帝：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曾經拜過二十三位師，未得真傳大道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遇到第廿四位明師鬱華子才得了真道，成道後受封為東方青帝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曾經拜過十一位師，不得真傳，後來遇到第十二位的明師赤松子，方得真道，成道後上帝敕封為南方赤帝。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3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曾經拜過七十二位師，未得真傳大道，後來遇到第七十三位明師廣成子才得了真道，成道後上帝敕封為中央皇帝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神光拜達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 　                     是以神光拜達摩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                         只求一指躲閻羅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㈡悲華經說：觀音在寶藏佛授記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78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、修教門只得氣天仙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天仙印光法師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只因為未得道理天難返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雖行善只落過氣天大仙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都以為唸經文死生能脫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那曉得淨土法難脫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天仙廣欽和尚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雖然在世苦修身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得一點超生難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大夢初醒無色身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回歸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之時返氣天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64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著真解脫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點道申請詞上説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一著昔未言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跳出苦海淵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即得登雲船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一指中央會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萬八得超然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、求道即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得大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明師點道詞上説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即是真陽關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真水真火已俱全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燈光照耀在眼前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洒洒沱沱大路坦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混含長生不老天</a:t>
            </a: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52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開光即得大解脫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名掛天榜脫閻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古佛聖訓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不獨根基祖德厚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修善根得至尊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回悟當下受指點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燈火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照耀眼前陳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頭路光明呈平坦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掛天榜脫閻君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誰知一切皆仰賴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祖師宏愿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如來佛祖示世人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中央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戊己土信伸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能解拈花考三乘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會意是知音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8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2430</TotalTime>
  <Words>445</Words>
  <Application>Microsoft Office PowerPoint</Application>
  <PresentationFormat>如螢幕大小 (16:9)</PresentationFormat>
  <Paragraphs>65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開光即得大解脫 悟見講</vt:lpstr>
      <vt:lpstr>開光即得大解脫 悟見講</vt:lpstr>
      <vt:lpstr>開光即得大解脫 悟見講</vt:lpstr>
      <vt:lpstr>開光即得大解脫 悟見講</vt:lpstr>
      <vt:lpstr>開光即得大解脫 悟見講</vt:lpstr>
      <vt:lpstr>開光即得大解脫 悟見講</vt:lpstr>
      <vt:lpstr>開光即得大解脫 悟見講</vt:lpstr>
      <vt:lpstr>開光即得大解脫 悟見講</vt:lpstr>
      <vt:lpstr>開光即得大解脫 悟見講</vt:lpstr>
      <vt:lpstr>開光即得大解脫 悟見講</vt:lpstr>
      <vt:lpstr>開光即得大解脫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503</cp:revision>
  <dcterms:created xsi:type="dcterms:W3CDTF">2014-02-15T05:50:45Z</dcterms:created>
  <dcterms:modified xsi:type="dcterms:W3CDTF">2019-02-27T01:32:54Z</dcterms:modified>
  <cp:contentStatus/>
</cp:coreProperties>
</file>