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0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7" r:id="rId14"/>
    <p:sldId id="299" r:id="rId15"/>
    <p:sldId id="317" r:id="rId16"/>
    <p:sldId id="316" r:id="rId17"/>
    <p:sldId id="315" r:id="rId18"/>
    <p:sldId id="314" r:id="rId19"/>
    <p:sldId id="313" r:id="rId20"/>
    <p:sldId id="312" r:id="rId21"/>
    <p:sldId id="311" r:id="rId22"/>
    <p:sldId id="298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一、我們是原胎佛子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本是天上一佛子，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淪落麈红六萬載，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今宵終相逢，是否無恙回宮。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當多少年前，你們大家在天堂淪落下去，結果一去毫無蹤影，投胎降世到各個角落，直到今天終於能夠相逢，在這個普渡當中。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十、修道能躲刼避難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世界已經亂到這個地步！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科學利器多麼恐怖！是否能達到和平的任務？科學家精心的究，他們精神的結晶所發明的科學利器，早晚要用上，那時你將身歸何處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你們情願同歸於盡嗎？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何不找個挽救之路：講道德、說仁義，各人盡其心、竭其力、盡力以挽轉天下，使浩劫消滅。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742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十一、老天降下浩劫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如世界不和平，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人類已接近於禽獸，這怎麼不叫老天震怒！怎不叫老天降下浩劫！凡事皆有其因，興衰必有其果。你們有否志向，把道理文化遠播他處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想不想看浩劫以後的世界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？個人事小，眾生性命事大！不要貪戀眼前虛花，貪戀自己的享受，自己麻醉自己。只要你好好的辦道，替老天渡化眾生，你所得到的將是超過你所預料的。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720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十二、我們是乘愿而來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你們不是觀音大士身邊烈女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，就是孔聖的高材門徒，有的是釋迦最得意的十大弟子、五百羅漢降世，你們乘愿而來，就要了愿而歸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可知天上有多少的聖神在等候？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天上多少教主在惦念你們的前途？掛心你們的本性？這次修成一勞永逸，這種大便宜事何樂而不為？六萬年的冤欠了於今日，知道嗎？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383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十三、我們不能再迷糊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你們既是往日聖賢之徒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，就應該早日完成此志！不容你們再含糊、不容你們再隨俗。你想不想你的語言被傳誦？你想不想肉身被裝金身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想不想你的精神永遠不死？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你要好好去辦、好好去做，使你的想、許多的想，成為一種最圓滿的事實。這是為師我最大的心願！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634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十四、學濟公師的瀟灑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正如我濟公，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當時穿破衣、穿破靴，坐的是大石頭，睡的是樹底下，這其中之樂，又有誰能曉得？我雖裝瘋賣傻，可是我倒自個兒覺得無比瀟灑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清風明月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高歌朗誦、傲嘯公侯、淡泊名利，一心以眾生為我思想工作的對象，與天地立心，與蒼生立命，以五湖四海為我家，以清風明月為我良伴。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160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十五、要有慈悲的愛心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乾道要有骨氣，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坤道不要使驕氣。自古以來為善最強，仁者無敵；仁者最善，聽懂嗎？要多「充實自己，鍛鍊自己」。現在社會最缺欠的是什麼？「愛心」。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所以只要你有足夠的愛心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，你沒有不能完成的事；只要你有足夠的愛心，絕對沒有感不動的人。希望徒兒共同培養一顆充滿力量，充滿光明的愛心去造福人群，去照耀這黑暗的末日。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665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十六、嘆世不如救世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所以他們只知道嘆世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，嘆世不如救世。你救世必須要設法點一盞燈，照見你自己，也照亮別人；這叫做救世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世不如救世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，救世不如點燈。記住，當你遇到困難，不要坐著感嘆，要趕快站起來解決，敏而有功，不要耽誤時光，感嘆只是徒增痛苦。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20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十七、對道要有信心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修道對自己要有信心、對仙佛要有信心、對國家有信心、對民族有信心、對人世要有誠信；一個「信」字就可以跳過很多的困難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是來完成使命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，是來盡責的，不是來享受的。知道嗎？要認識自己的使命，好好的去做，好回天交命，全受全歸。以有限的生命，要立永恆的名，不為你自己，要為你祖宗顯耀。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335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十八、濟公老師都知道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是道場的骨幹，你們都是道場的泉源；你們都默默的付出，你們都背地的幫辨，不能直接也有間接的推動法船；你們都遠離父母在外修道，找尋原胎佛子；你們各盡各心，屢屢看到這個，無不叫為師我痛極心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不叫我淚濕衣衫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！我是多麼愧對大家，不能盡心的成全。希望你們要自立自強，希望你們在凡俗裡，做個榜樣。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43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十九、我們不白犧牲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修道修心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，辦道盡心。我們不與人家比短論長，我們不與人家爭強鬥勝，我們委屈自己圓融十方。我們是苦海與西方極樂世界的一座橋樑，任人踐踏與毀謗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要低下頭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，我們理直氣壯，我們屈伸自如，我們道念堅強。我們不白犧牲，我們不白來人世上，我們不白過時光。雖一人緊繫多少蒼生性命。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859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二、我們都迷昧了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你們在理天都是立愿而來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，然而來到花花世界上，卻是迷昧了在這異地他鄉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天能夠重相逢在一起，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老師見你們就好像在夢中一樣，是夢嗎？其實非夢！而是真的你們都已經忘掉了當年的時光。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509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二十、帶衆生出離苦海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看重自己不需要徬徨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，不需要受自己的礙障。樹立一條正確的目標，讓千萬人沐浴在天恩的浩蕩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千萬人了脫這苦海的汪洋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，讓千萬人的九玄七祖一齊沾光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是多麼的偉大！多麼的光芒！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27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二一、讓衆生同沾道光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希望你們把自己的心聲溶在道場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，上天時時都歡迎你，眾生時時都對你有所渴望！希望共同沾到我們的道光，希望共同沾到幸福的溫馨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你我是星星或是月亮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，同樣是白陽會上的原郎，何需分彼論此？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804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二二、共創聖業回理天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何需把自己置之一旁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？來吧，有份有緣共同伸出一手，共同來把聖業開創，共同來把舟兒搖動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來把這世界美化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，共同來美化人人的心靈；不需猶疑不需迷惘，我們要自告奮勇，我們向前勇往共同勉勵，一直到達龍華會上。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978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三、我們佛性很光明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你們的佛性都是何等光明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！何等閃爍！閃爍在無極宮中、閃爍在各府各洞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來沒事的時候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，你們仙兄姐妹，不是下棋，便是乘龍，便是跨鳳，遊遍清虛洞；如今你們都迷昧了，這一切都已成空。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833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四、求道不容易阿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想你們離開天堂淪落紅塵，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好不容易把你找到。引保師帶你來佛堂，已是滿身的罪業與沖天的濁氣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你走進佛堂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，四大金剛、八大天王不容許你進入，有許多到不了，有許多進來又回去，不容許求道。當你要求道的時候，老師是多麼的緊張，擔心不能過這一關。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2695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五、我們都要回天阿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我領了 老母的命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，要普渡三曹，我當然要盡心盡力，死不罷休。老師降世做過人，做過和尚，我知道人間做人的苦痛；老師身在天堂，知道天堂的逍遙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也下過地府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，知道地獄的可憐；不忍眾生流連紅塵苦海、沈淪地獄，才發誓愿普渡眾生！但望徒兒都回到天堂，享受天堂的逍遙。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550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六、濟公老師在呼喚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有時當你沈迷的時候，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老師要喚醒你！怕你無法體會老師的心意；老師有時要鍛鍊你，又怕你受不了折磨而倒下去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有時想責備你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，又怕你經不起這份責備，而對道三心兩意、失去信心；每次見面只有慰問鼓勵，給你們高興、給你們打氣。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546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七、濟公老師的寄望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當你們佛心發現，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要渡人渡己的時候，老師心中是多麼欣喜！當你們天理與人欲在打鬥，看你們內心在掙扎的時候，老師心裡是多麼難過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你們要戰勝自己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，明心見性的時候，更是經過多少的坎坷！你們渡人，不知花了多少心血、用了多少金錢、受過了多少的委曲、受多少毀言謗語，才有今天的成績。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900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八、認識自己了責任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你們都認識自己的身份嗎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？了解自己的責任嗎？論先天、論聖事，你們的責任是渡盡眾生達本還源，使眾生能超生了死、返還理天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後天、論人事，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你們的責任是要完成世界大同；這雙重責任是何等重大！豈容你們每天如此的輕鬆！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98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都忘了回天之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九、成聖之道在犧牲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你們什麼都懂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，做起事來不太剛強，以為師過去所看到的，經得起考驗的，百中難取一二。為國家為天下眾生，你應該有志選擇犧牲小我，完成更多大我的決心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聖成賢無他法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，除了「犧牲」二字別無他法。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你們想一想，自你們求道以來，你們犧牲了什麼？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700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</TotalTime>
  <Words>2170</Words>
  <Application>Microsoft Office PowerPoint</Application>
  <PresentationFormat>如螢幕大小 (16:9)</PresentationFormat>
  <Paragraphs>110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Franklin Gothic Book</vt:lpstr>
      <vt:lpstr>微軟正黑體</vt:lpstr>
      <vt:lpstr>標楷體</vt:lpstr>
      <vt:lpstr>Arial</vt:lpstr>
      <vt:lpstr>Wingdings 2</vt:lpstr>
      <vt:lpstr>科技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  <vt:lpstr>都忘了回天之道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104</cp:revision>
  <dcterms:created xsi:type="dcterms:W3CDTF">2014-02-15T05:50:45Z</dcterms:created>
  <dcterms:modified xsi:type="dcterms:W3CDTF">2016-12-04T08:02:09Z</dcterms:modified>
</cp:coreProperties>
</file>