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6" r:id="rId2"/>
    <p:sldId id="297" r:id="rId3"/>
    <p:sldId id="300" r:id="rId4"/>
    <p:sldId id="299" r:id="rId5"/>
    <p:sldId id="29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、一指明師點玄關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摩祖師訓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降庶民洩真傳 人能遇道得三寶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一指明師點玄關 一點靈山通天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竅 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二、口念真經避刧難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摩祖師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白陽浩刧非小可 口念真經避刧難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口訣通天無字經 絲亳有應佛來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820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三、又得合同通天印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摩祖師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又得合同通天印 叩得天道建功德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心正無二救能童 三曹普渡神人鬼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308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四、一字玄關脫輪迴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摩祖師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一字玄關脫輪迴 回鄉面母樂逍遙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一之妙道勿輕視 見性明心內外修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3882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達摩祖師勸求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五、人人行道應時運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摩祖師訓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三千六百四八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賢，又證九品封佛仙，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人人行道應時運，日修功德勿遲迷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391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532</TotalTime>
  <Words>159</Words>
  <Application>Microsoft Office PowerPoint</Application>
  <PresentationFormat>如螢幕大小 (16:9)</PresentationFormat>
  <Paragraphs>30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達摩祖師勸求道 悟見講</vt:lpstr>
      <vt:lpstr>達摩祖師勸求道 悟見講</vt:lpstr>
      <vt:lpstr>達摩祖師勸求道 悟見講</vt:lpstr>
      <vt:lpstr>達摩祖師勸求道 悟見講</vt:lpstr>
      <vt:lpstr>達摩祖師勸求道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256</cp:revision>
  <dcterms:created xsi:type="dcterms:W3CDTF">2014-02-15T05:50:45Z</dcterms:created>
  <dcterms:modified xsi:type="dcterms:W3CDTF">2018-02-15T08:15:45Z</dcterms:modified>
  <cp:contentStatus/>
</cp:coreProperties>
</file>