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6" r:id="rId3"/>
    <p:sldId id="347" r:id="rId4"/>
    <p:sldId id="351" r:id="rId5"/>
    <p:sldId id="348" r:id="rId6"/>
    <p:sldId id="350" r:id="rId7"/>
    <p:sldId id="349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3E08B12A-D7EC-4DF8-8A6B-21C49A7A3956}"/>
    <pc:docChg chg="modSld">
      <pc:chgData name="老兄 悟見" userId="d3c841b5715e98f1" providerId="LiveId" clId="{3E08B12A-D7EC-4DF8-8A6B-21C49A7A3956}" dt="2021-12-11T01:35:45.084" v="17" actId="207"/>
      <pc:docMkLst>
        <pc:docMk/>
      </pc:docMkLst>
      <pc:sldChg chg="modSp mod">
        <pc:chgData name="老兄 悟見" userId="d3c841b5715e98f1" providerId="LiveId" clId="{3E08B12A-D7EC-4DF8-8A6B-21C49A7A3956}" dt="2021-12-11T01:31:57.514" v="2" actId="207"/>
        <pc:sldMkLst>
          <pc:docMk/>
          <pc:sldMk cId="2451051432" sldId="345"/>
        </pc:sldMkLst>
        <pc:spChg chg="mod">
          <ac:chgData name="老兄 悟見" userId="d3c841b5715e98f1" providerId="LiveId" clId="{3E08B12A-D7EC-4DF8-8A6B-21C49A7A3956}" dt="2021-12-11T01:31:57.514" v="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2:23.256" v="4" actId="207"/>
        <pc:sldMkLst>
          <pc:docMk/>
          <pc:sldMk cId="4031745162" sldId="346"/>
        </pc:sldMkLst>
        <pc:spChg chg="mod">
          <ac:chgData name="老兄 悟見" userId="d3c841b5715e98f1" providerId="LiveId" clId="{3E08B12A-D7EC-4DF8-8A6B-21C49A7A3956}" dt="2021-12-11T01:32:23.256" v="4" actId="207"/>
          <ac:spMkLst>
            <pc:docMk/>
            <pc:sldMk cId="403174516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2:53.234" v="6" actId="207"/>
        <pc:sldMkLst>
          <pc:docMk/>
          <pc:sldMk cId="1257992732" sldId="347"/>
        </pc:sldMkLst>
        <pc:spChg chg="mod">
          <ac:chgData name="老兄 悟見" userId="d3c841b5715e98f1" providerId="LiveId" clId="{3E08B12A-D7EC-4DF8-8A6B-21C49A7A3956}" dt="2021-12-11T01:32:53.234" v="6" actId="207"/>
          <ac:spMkLst>
            <pc:docMk/>
            <pc:sldMk cId="1257992732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4:04.851" v="11" actId="207"/>
        <pc:sldMkLst>
          <pc:docMk/>
          <pc:sldMk cId="1251406021" sldId="348"/>
        </pc:sldMkLst>
        <pc:spChg chg="mod">
          <ac:chgData name="老兄 悟見" userId="d3c841b5715e98f1" providerId="LiveId" clId="{3E08B12A-D7EC-4DF8-8A6B-21C49A7A3956}" dt="2021-12-11T01:34:04.851" v="11" actId="207"/>
          <ac:spMkLst>
            <pc:docMk/>
            <pc:sldMk cId="1251406021" sldId="348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5:45.084" v="17" actId="207"/>
        <pc:sldMkLst>
          <pc:docMk/>
          <pc:sldMk cId="1604206686" sldId="349"/>
        </pc:sldMkLst>
        <pc:spChg chg="mod">
          <ac:chgData name="老兄 悟見" userId="d3c841b5715e98f1" providerId="LiveId" clId="{3E08B12A-D7EC-4DF8-8A6B-21C49A7A3956}" dt="2021-12-11T01:35:45.084" v="17" actId="207"/>
          <ac:spMkLst>
            <pc:docMk/>
            <pc:sldMk cId="1604206686" sldId="349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5:01.536" v="15" actId="207"/>
        <pc:sldMkLst>
          <pc:docMk/>
          <pc:sldMk cId="4011660143" sldId="350"/>
        </pc:sldMkLst>
        <pc:spChg chg="mod">
          <ac:chgData name="老兄 悟見" userId="d3c841b5715e98f1" providerId="LiveId" clId="{3E08B12A-D7EC-4DF8-8A6B-21C49A7A3956}" dt="2021-12-11T01:35:01.536" v="15" actId="207"/>
          <ac:spMkLst>
            <pc:docMk/>
            <pc:sldMk cId="4011660143" sldId="350"/>
            <ac:spMk id="5" creationId="{00000000-0000-0000-0000-000000000000}"/>
          </ac:spMkLst>
        </pc:spChg>
      </pc:sldChg>
      <pc:sldChg chg="modSp mod">
        <pc:chgData name="老兄 悟見" userId="d3c841b5715e98f1" providerId="LiveId" clId="{3E08B12A-D7EC-4DF8-8A6B-21C49A7A3956}" dt="2021-12-11T01:33:25.255" v="8" actId="207"/>
        <pc:sldMkLst>
          <pc:docMk/>
          <pc:sldMk cId="3096826742" sldId="351"/>
        </pc:sldMkLst>
        <pc:spChg chg="mod">
          <ac:chgData name="老兄 悟見" userId="d3c841b5715e98f1" providerId="LiveId" clId="{3E08B12A-D7EC-4DF8-8A6B-21C49A7A3956}" dt="2021-12-11T01:33:25.255" v="8" actId="207"/>
          <ac:spMkLst>
            <pc:docMk/>
            <pc:sldMk cId="3096826742" sldId="351"/>
            <ac:spMk id="5" creationId="{00000000-0000-0000-0000-000000000000}"/>
          </ac:spMkLst>
        </pc:spChg>
      </pc:sldChg>
    </pc:docChg>
  </pc:docChgLst>
  <pc:docChgLst>
    <pc:chgData name="老兄 悟見" userId="d3c841b5715e98f1" providerId="LiveId" clId="{6BCBD94D-06A8-436E-8EE1-421DD4F6AF5C}"/>
    <pc:docChg chg="custSel addSld modSld">
      <pc:chgData name="老兄 悟見" userId="d3c841b5715e98f1" providerId="LiveId" clId="{6BCBD94D-06A8-436E-8EE1-421DD4F6AF5C}" dt="2021-11-25T03:36:09.394" v="46" actId="207"/>
      <pc:docMkLst>
        <pc:docMk/>
      </pc:docMkLst>
      <pc:sldChg chg="modSp mod">
        <pc:chgData name="老兄 悟見" userId="d3c841b5715e98f1" providerId="LiveId" clId="{6BCBD94D-06A8-436E-8EE1-421DD4F6AF5C}" dt="2021-11-25T03:35:12.268" v="34" actId="207"/>
        <pc:sldMkLst>
          <pc:docMk/>
          <pc:sldMk cId="2451051432" sldId="345"/>
        </pc:sldMkLst>
        <pc:spChg chg="mod">
          <ac:chgData name="老兄 悟見" userId="d3c841b5715e98f1" providerId="LiveId" clId="{6BCBD94D-06A8-436E-8EE1-421DD4F6AF5C}" dt="2021-11-25T03:35:12.268" v="34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6BCBD94D-06A8-436E-8EE1-421DD4F6AF5C}" dt="2021-11-25T03:35:20.501" v="36" actId="207"/>
        <pc:sldMkLst>
          <pc:docMk/>
          <pc:sldMk cId="4031745162" sldId="346"/>
        </pc:sldMkLst>
        <pc:spChg chg="mod">
          <ac:chgData name="老兄 悟見" userId="d3c841b5715e98f1" providerId="LiveId" clId="{6BCBD94D-06A8-436E-8EE1-421DD4F6AF5C}" dt="2021-11-25T03:35:20.501" v="36" actId="207"/>
          <ac:spMkLst>
            <pc:docMk/>
            <pc:sldMk cId="403174516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6BCBD94D-06A8-436E-8EE1-421DD4F6AF5C}" dt="2021-11-25T03:35:29.656" v="38" actId="207"/>
        <pc:sldMkLst>
          <pc:docMk/>
          <pc:sldMk cId="1257992732" sldId="347"/>
        </pc:sldMkLst>
        <pc:spChg chg="mod">
          <ac:chgData name="老兄 悟見" userId="d3c841b5715e98f1" providerId="LiveId" clId="{6BCBD94D-06A8-436E-8EE1-421DD4F6AF5C}" dt="2021-11-25T03:35:29.656" v="38" actId="207"/>
          <ac:spMkLst>
            <pc:docMk/>
            <pc:sldMk cId="125799273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CBD94D-06A8-436E-8EE1-421DD4F6AF5C}" dt="2021-11-25T03:35:49.248" v="42" actId="207"/>
        <pc:sldMkLst>
          <pc:docMk/>
          <pc:sldMk cId="1251406021" sldId="348"/>
        </pc:sldMkLst>
        <pc:spChg chg="mod">
          <ac:chgData name="老兄 悟見" userId="d3c841b5715e98f1" providerId="LiveId" clId="{6BCBD94D-06A8-436E-8EE1-421DD4F6AF5C}" dt="2021-11-25T03:35:49.248" v="42" actId="207"/>
          <ac:spMkLst>
            <pc:docMk/>
            <pc:sldMk cId="1251406021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CBD94D-06A8-436E-8EE1-421DD4F6AF5C}" dt="2021-11-25T03:36:09.394" v="46" actId="207"/>
        <pc:sldMkLst>
          <pc:docMk/>
          <pc:sldMk cId="1604206686" sldId="349"/>
        </pc:sldMkLst>
        <pc:spChg chg="mod">
          <ac:chgData name="老兄 悟見" userId="d3c841b5715e98f1" providerId="LiveId" clId="{6BCBD94D-06A8-436E-8EE1-421DD4F6AF5C}" dt="2021-11-25T03:36:09.394" v="46" actId="207"/>
          <ac:spMkLst>
            <pc:docMk/>
            <pc:sldMk cId="1604206686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CBD94D-06A8-436E-8EE1-421DD4F6AF5C}" dt="2021-11-25T03:36:01.009" v="44" actId="207"/>
        <pc:sldMkLst>
          <pc:docMk/>
          <pc:sldMk cId="4011660143" sldId="350"/>
        </pc:sldMkLst>
        <pc:spChg chg="mod">
          <ac:chgData name="老兄 悟見" userId="d3c841b5715e98f1" providerId="LiveId" clId="{6BCBD94D-06A8-436E-8EE1-421DD4F6AF5C}" dt="2021-11-25T03:36:01.009" v="44" actId="207"/>
          <ac:spMkLst>
            <pc:docMk/>
            <pc:sldMk cId="4011660143" sldId="35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6BCBD94D-06A8-436E-8EE1-421DD4F6AF5C}" dt="2021-11-25T03:35:40.582" v="40" actId="207"/>
        <pc:sldMkLst>
          <pc:docMk/>
          <pc:sldMk cId="3096826742" sldId="351"/>
        </pc:sldMkLst>
        <pc:spChg chg="mod">
          <ac:chgData name="老兄 悟見" userId="d3c841b5715e98f1" providerId="LiveId" clId="{6BCBD94D-06A8-436E-8EE1-421DD4F6AF5C}" dt="2021-11-25T03:35:40.582" v="40" actId="207"/>
          <ac:spMkLst>
            <pc:docMk/>
            <pc:sldMk cId="3096826742" sldId="351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一、得這一點叫真道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我們得的這一點，為什麼叫「道」？叫「真」？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夫道者，天地之竅妙，聖賢之秘藏也。未有天地先此道。天下萬事萬物皆由道所生，人乃萬物之一種，主宰萬物者道也，賦人曰性。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我們的這一指點叫道。道就是萬物主宰，我們自己有個主宰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。開天闢地，生人生萬物，一定有個主宰，有一個根本。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二、道是本來的天性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現在明師降世，指點我們本來自性真人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，我們得這一指點，才知道，我們人的心在什麼地方？才知道，我們有一個真神。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我們得這一指點，才明白我們的真主人，是奉命來降世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。道是我們本來的天性，是佛性。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3174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三、講道不能離真我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我們得到一點叫真道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，為什麼叫真道？除靈性之外，全世界沒有一個是真的。你的肉體是假的，地球將來毀滅，哪有真的？這根本得要知道。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師尊、師母二位大人，傳給我們這一點，找著自己真我的真理，名曰真理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。講經說法若離真我而言心性，皆是無本之論，說的天花亂墜，皆是外皮，於自性無關。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7992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四、修道人要讀聖書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修道人要常讀聖賢之書，要讀仙佛的訓文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，我在世之時就天天看，整年看，哪篇訓文；出了哪些話？在哪個地方？無論在國內國外都看，我們人有不足，也需要仙佛來引導，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所以，不要自視自己才學高。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9682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五、反觀自己是功夫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修道辦道的人，要時時反觀改進，不可以滿足於現況，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人才多了、佛堂多了、吃的、用的多了，就粗心了，就為所欲為了，那，哪叫殊勝？那辦道的精神又在哪裡？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所以，我們得要反觀自己，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自己走過的路、辦過的事、說過的話，都要去反省，這才叫做功夫。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1406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六、辦道不能只守舊</a:t>
            </a: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老人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辦道的人不能只有墨守成規，要與時並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進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，所以，要觀察時勢，要了解天事的流行，時勢的變遷，應機行事。做大事要有受毀謗的準備，才堪稱為中流砥柱，愈難為的就要為。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要明白切實掌握時機，天時地利與人和，地利優勢，人和更重要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，所以人不在多，在於是不是能夠和，三人同心，黃土變金。人家有的道雖然辦的不多，可是人家的道場很有文化，無論孝道、悌道，謙恭有禮俱足。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1166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道就是明師授記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七、反求諸己錯不了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白水老人説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無論遇到的環境怎樣，有不好、有不平順，反求諸己錯不了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，事出必有因，在家、在道場都一樣，家庭吵吵鬧鬧，不要怪這個、那個，要理出個頭緒，找出個根本，好比水，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無水之源終必枯竭、無根之木必凋零，修道人也要有根本。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42066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3084</TotalTime>
  <Words>741</Words>
  <Application>Microsoft Office PowerPoint</Application>
  <PresentationFormat>如螢幕大小 (16:9)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道就是明師授記 悟見講</vt:lpstr>
      <vt:lpstr>道就是明師授記 悟見講</vt:lpstr>
      <vt:lpstr>道就是明師授記 悟見講</vt:lpstr>
      <vt:lpstr>道就是明師授記 悟見講</vt:lpstr>
      <vt:lpstr>道就是明師授記 悟見講</vt:lpstr>
      <vt:lpstr>道就是明師授記 悟見講</vt:lpstr>
      <vt:lpstr>道就是明師授記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2021-12-11T01:35:48Z</dcterms:modified>
  <cp:contentStatus/>
</cp:coreProperties>
</file>