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7" r:id="rId2"/>
    <p:sldId id="338" r:id="rId3"/>
    <p:sldId id="340" r:id="rId4"/>
    <p:sldId id="339" r:id="rId5"/>
    <p:sldId id="33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道就像一把鑰匙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、道就像一把鑰匙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 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如果我們沒有求道，我們靈性有機會得救、得解脫嗎？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就憑著這一指點，點開你的生死竅門，人人固有的良知良能，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只要你時時參悟，從這根本上去悟去修，道就像一把鑰匙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，可以解開生死之間的迷惑，得了這把至寶的鑰匙，就要好好的應用它。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道就像一把鑰匙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二、求道即得不退轉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汝今諦聽，是彌勒菩薩於未來世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，當為眾生作大歸依處，若有歸依彌勒菩薩著，當知是人於無上道得不退轉。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悟見心得</a:t>
            </a:r>
            <a:endParaRPr lang="en-US" altLang="zh-TW" sz="37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彌勒祖師佛力的加被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，求道後，就與彌勒祖師結下「見佛聞法証果」的殊勝因緣。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如在世修得不夠圓滿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，在佛力的加被下，能夠「帶業往生」，前往兜率天「彌勒淨土」，繼續修煉。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道就像一把鑰匙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三、求道指點脫輪迴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你今得一指                   飄飄在天堂                            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無有生和死                           終日煉神光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林中授一點                           知主保無恙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悟見心得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求道經明師指點玄關，當下即能跳脫生死輪迴。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道就像一把鑰匙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四、求道佳期勿錯過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因為這是一世修一世成的良辰佳期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，各位原胎佛子不知道修了幾世，等了幾百年，才遇到三曹普渡，這個機會錯過了，誰能保證還有以後。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道就像一把鑰匙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、不做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天下大蠢人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徒兒若不修不辦的話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，千秋萬世的後悔都沒有辦法彌補的，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人生在世本來就無所求，一切有如夢幻泡影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，強求這短暫的享受，而捨掉這長遠的修辦道路程、超生了死的大事，真是天下第一大蠢人。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3005</TotalTime>
  <Words>420</Words>
  <Application>Microsoft Office PowerPoint</Application>
  <PresentationFormat>如螢幕大小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道就像一把鑰匙 悟見講</vt:lpstr>
      <vt:lpstr>道就像一把鑰匙 悟見講</vt:lpstr>
      <vt:lpstr>道就像一把鑰匙 悟見講</vt:lpstr>
      <vt:lpstr>道就像一把鑰匙 悟見講</vt:lpstr>
      <vt:lpstr>道就像一把鑰匙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697</cp:revision>
  <dcterms:created xsi:type="dcterms:W3CDTF">2014-02-15T05:50:45Z</dcterms:created>
  <dcterms:modified xsi:type="dcterms:W3CDTF">2021-08-21T03:37:17Z</dcterms:modified>
  <cp:contentStatus/>
</cp:coreProperties>
</file>