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27" r:id="rId2"/>
    <p:sldId id="328" r:id="rId3"/>
    <p:sldId id="342" r:id="rId4"/>
    <p:sldId id="341" r:id="rId5"/>
    <p:sldId id="340" r:id="rId6"/>
    <p:sldId id="339" r:id="rId7"/>
    <p:sldId id="338" r:id="rId8"/>
    <p:sldId id="337" r:id="rId9"/>
    <p:sldId id="336" r:id="rId10"/>
    <p:sldId id="335" r:id="rId11"/>
    <p:sldId id="334" r:id="rId12"/>
    <p:sldId id="333" r:id="rId13"/>
    <p:sldId id="332" r:id="rId14"/>
    <p:sldId id="331" r:id="rId15"/>
    <p:sldId id="330" r:id="rId16"/>
    <p:sldId id="304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這世不可再迷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、求了道就知微妙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你們來求道時，是不是感到莫名其妙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？你們曉不曉得這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其妙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的無窮啊！莫名其妙來到佛堂，如此莫名，卻不知其妙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這世不可再迷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十、有福氣才能修辦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修道是不分貴賤的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，現今大道普傳，有緣的就可以上法船，但是不一定每個人都能安穩的修道，所以說才要懂得珍惜，知道嗎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482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這世不可再迷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十一、我們都是小濟公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再說，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濟公我是大和尚，你們就是小和尚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，你們怕不怕理光頭？你們很幸運啊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這一期是火宅應運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，能帶髮修行很方便，既不會讓你理光頭，也不要叫你出家，又讓你穿得漂漂亮亮的，美貌又端莊，所以你們更要表現出道的尊貴。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265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這世不可再迷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十二、已迷昧了六萬年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你們從累劫累世輪迴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，百轉千劫到了現在，有多少人是萬仙菩薩中的一員醉失桃源，就這麼一醉，失去了原本清靜的桃花源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應接了這個因緣來到蓬萊仙島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，以延續道脈、領受天的旨意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724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這世不可再迷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十三、這世不可再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所以不管從前如何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，也不管將來會如何，甚至當下會如何？睡夢該醒了！千千萬萬要這個良機好好掌握住啊！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六萬年來就等這麼一次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，這一次再做不好，就沒有下一次了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099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這世不可再迷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十四、人生無常又短暫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你的人生有多長？今天能平平安安，明天呢？明天就不知道了。所以為師不是常告訴你們要把握嘛！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佳期良辰就這一次，要做就要做到最好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875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這世不可再迷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十五、千古奇緣求大道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秋天過了，再來就是冬天。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人生就是在這生老病死中代謝著，有生必有死，誰也無法避免，為師已是古人，而你們是是今人，古人和今人相會，這是千古的奇緣啊！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正因為大道普傳，徒兒們才有這個福、這個緣</a:t>
            </a:r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求得</a:t>
            </a:r>
            <a:r>
              <a:rPr lang="zh-TW" altLang="en-US" sz="36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亙古不輕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傳的大道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，可別把自己給看輕了！真理就在你身上，修不修就看你自己了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102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這世不可再迷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二、求道要佛緣根基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要知道，你們是有根基、有善緣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，時機到了，就牽你來到佛堂，求得大道，你說是不是莫名其妙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87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這世不可再迷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三、老天大開方便法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人世間一草一木皆有禪意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，皆莫名其妙啊！老天大開方便法門，有緣的就會進來，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這個門原來是開著，要將它開啟，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你們才能夠進來，如果老天不大開普渡，就無法上岸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091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這世不可再迷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四、不求道難脫生死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老師我不給你指點，你就永遠無法明心見性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，要明性，得清清楚楚、明明白白，可不能再迷迷糊糊了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417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這世不可再迷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五、求道就能知真假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雖然道已經公開了，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可是仍然人多口雜，眾口爍金。沒有來此之前，你們對於道理還是一片茫然，是真？是假？是正？還是邪？唯心知之。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你自己曉得，別人說的不一定都是真的，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所以要你智慧開通，自己來看一看，到底是邪是偏？該不該走這條路？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5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這世不可再迷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六、不要懷疑快求道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世上的人都犯一個通病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，人家對你愈好，你就愈害怕。就像東西愈便宜，你卻愈懷疑這個東西是不是有瑕疵？對你說西瓜甜，你還說老王賣瓜，自賣自誇。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你不入佛門，怎會知道佛門奧妙玄理究竟在哪裡！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你不信，就會失去眼前的一切。懂得珍惜的人，才能過最踏實的生活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752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這世不可再迷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七、大道普渡只一次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今天能修道非常的不容易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，六萬年來僅這一次，以前道傳天子，現在連百姓都能求道，這道的殊聖，要好好的珍惜，千萬不要得來容易，失去卻很快。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415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這世不可再迷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八、求道種下成佛種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記住，你們每個人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自從求道那刻起，都有一顆小蓮子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，真修的人，這顆小蓮子就漸漸發芽、開花，如果你不修，小蓮子永遠是那麼小。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573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這世不可再迷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九、珍惜因緣快修辦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所以既要修道，就要真修實煉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，好好的修心養性，你行為不正、心不光明，蓮花當然會凋落。好好珍惜現在的修行因緣吧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207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2413</TotalTime>
  <Words>1113</Words>
  <Application>Microsoft Office PowerPoint</Application>
  <PresentationFormat>如螢幕大小 (16:9)</PresentationFormat>
  <Paragraphs>72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這世不可再迷昧 悟見講</vt:lpstr>
      <vt:lpstr>這世不可再迷昧 悟見講</vt:lpstr>
      <vt:lpstr>這世不可再迷昧 悟見講</vt:lpstr>
      <vt:lpstr>這世不可再迷昧 悟見講</vt:lpstr>
      <vt:lpstr>這世不可再迷昧 悟見講</vt:lpstr>
      <vt:lpstr>這世不可再迷昧 悟見講</vt:lpstr>
      <vt:lpstr>這世不可再迷昧 悟見講</vt:lpstr>
      <vt:lpstr>這世不可再迷昧 悟見講</vt:lpstr>
      <vt:lpstr>這世不可再迷昧 悟見講</vt:lpstr>
      <vt:lpstr>這世不可再迷昧 悟見講</vt:lpstr>
      <vt:lpstr>這世不可再迷昧 悟見講</vt:lpstr>
      <vt:lpstr>這世不可再迷昧 悟見講</vt:lpstr>
      <vt:lpstr>這世不可再迷昧 悟見講</vt:lpstr>
      <vt:lpstr>這世不可再迷昧 悟見講</vt:lpstr>
      <vt:lpstr>這世不可再迷昧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435</cp:revision>
  <dcterms:created xsi:type="dcterms:W3CDTF">2014-02-15T05:50:45Z</dcterms:created>
  <dcterms:modified xsi:type="dcterms:W3CDTF">2018-11-13T02:18:02Z</dcterms:modified>
  <cp:contentStatus/>
</cp:coreProperties>
</file>