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5"/>
  </p:notesMasterIdLst>
  <p:sldIdLst>
    <p:sldId id="296" r:id="rId2"/>
    <p:sldId id="297" r:id="rId3"/>
    <p:sldId id="308" r:id="rId4"/>
    <p:sldId id="307" r:id="rId5"/>
    <p:sldId id="306" r:id="rId6"/>
    <p:sldId id="305" r:id="rId7"/>
    <p:sldId id="304" r:id="rId8"/>
    <p:sldId id="303" r:id="rId9"/>
    <p:sldId id="302" r:id="rId10"/>
    <p:sldId id="301" r:id="rId11"/>
    <p:sldId id="300" r:id="rId12"/>
    <p:sldId id="299" r:id="rId13"/>
    <p:sldId id="298" r:id="rId14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3" autoAdjust="0"/>
    <p:restoredTop sz="92649" autoAdjust="0"/>
  </p:normalViewPr>
  <p:slideViewPr>
    <p:cSldViewPr>
      <p:cViewPr varScale="1">
        <p:scale>
          <a:sx n="61" d="100"/>
          <a:sy n="61" d="100"/>
        </p:scale>
        <p:origin x="744" y="4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2018/1/8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2018/1/8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2018/1/8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2018/1/8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2018/1/8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2018/1/8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2018/1/8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2018/1/8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2018/1/8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趕快求道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、及時行功了愿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濟公老師慈語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成佛這件事，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不是用講的，而是要真真實實、腳踏實地的去修，去做，六萬多年來，咱們就只等這麼一次啊！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我們有行功了愿的機會，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就得要當下把握，緊緊的握住，有事建功易，無事建功難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趕快求道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十、建立道化家庭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如今大家所該做的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，就要去道化你的家庭，不要以為你上岸了，還有你的家裡的人，你忍心看他們還在苦海中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嗎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43125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趕快求道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39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十一、讓玄祖同沾天恩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當你已求道，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在這裡聽道理，你的九玄七祖，你的祖先，在外頭靜靜的聽，你們有專心聽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嗎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他們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是非常的擔心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，天時緊急，大清算就在此刻，你們不好好的把握，你們不珍惜、不發心、不行功了愿，錯過了，就不會再回來了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13863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趕快求道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39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十二、存感恩慈悲之心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徒兒們！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你要牢牢的記住為師的話，不要以為說，未來的光景還很多，還很年輕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別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忘了，每一個人的命運，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誰也不能夠預料，下一分下一秒，將會有什麼事，大家也不知道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所以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此時此刻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，所要存著的是感恩的心、慈悲的心、善良的心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02299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趕快求道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39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十三、愛惜自己的生命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雖然大家目前，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所能夠享受的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快樂，還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很多很多，別忘了，樂極生悲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不要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以為自己，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還有很長的路可以走，雖然你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現在，所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擁有的很多，但是一旦無常來到，你擁有的再多，你也無法去用它，一切都完了，所以愛惜自己生命，愛惜你自己。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5581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趕快求道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二、普渡因緣難遭遇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濟公老師慈語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我們的人生，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能夠保證有多長，今天平安，明天呢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佳期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良辰就只有這麼一次，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我們要做，就得要把它做到最好，因為這份緣得來不易呀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！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701008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趕快求道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三、修道堅持到底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濟公老師慈語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要一世修，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一世成，一世了，並不是那麼的簡單容易呀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！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徒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兒們就得要咬緊牙關，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撐到最後，不到最後關頭，是不能夠見真章的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84395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趕快求道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四、謹慎修辦破考關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濟公老師慈語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末後一著，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層層關考，陷阱重重，徒兒們就得要慎思明辨，速睜慧眼。一失足成千古恨，再回頭已百年身，如此，我們怎麼能夠不戰戰兢兢呢？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千萬不要讓我們的九玄七祖蒙羞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，也千萬不要再讓為師一而再，再而三的失望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895897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趕快求道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五、愿了回鄉見老母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濟公老師慈語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咱們的愿了完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，就能夠回家，就能夠給老母娘一個交代，我們自己辛苦，是在了自己的愿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我們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救眾生出苦，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是行功立德，不是沽名釣譽，咱們不求有功，但求無過，徒兒們，好不好啊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91754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趕快求道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六、做老母的好兒女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濟公老師慈語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每一字，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每一句皆都是為師的心血、血淚，為師沒有什麼奢求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只有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希望徒兒們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，能夠做一位老母的好兒女，為師的好賢徒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83954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趕快求道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20000"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七、把握當下不後悔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濟公老師慈語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多少年來了，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我們依然仍舊原地踏步，甚至退步了，難道我們要等到災劫降臨到我們身上、業力找上門來，才要真正的醒悟嗎？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咱們不要做後悔的事情，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不要後悔，就得要把握當下。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修辦的路途，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別人無法代替，唯有靠自己勇敢的走下去，不到最後，我們不想退縮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83118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趕快求道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八、福報是會享完的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徒兒啊！天地間的東西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，有朝一日也是會化為烏有，天地間的東西，有朝一日也是會給你們用完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不要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以為你的福氣，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可以享之不盡、用之不竭，幸福不是永遠都有的，你不去造福，你就沒有這福氣和福澤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64026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趕快求道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zh-TW" altLang="en-US" sz="32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九、天時不早要珍惜</a:t>
            </a:r>
          </a:p>
          <a:p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徒兒啊！如今的時勢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，已經不早啦！時機已經很晚了，當有一天，看不到太陽的時候，你們要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怎麼辦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當</a:t>
            </a: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有一天，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沒有水喝的時候，你們要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怎麼辦？你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要砸它這杯水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嗎？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</a:t>
            </a: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這杯</a:t>
            </a:r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水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，比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千金萬兩還貴，你用千千萬萬金也買不到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</a:t>
            </a: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師要告訴徒兒們，要珍惜眼前這一切</a:t>
            </a:r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2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256358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524</TotalTime>
  <Words>1041</Words>
  <Application>Microsoft Office PowerPoint</Application>
  <PresentationFormat>如螢幕大小 (16:9)</PresentationFormat>
  <Paragraphs>68</Paragraphs>
  <Slides>13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13</vt:i4>
      </vt:variant>
    </vt:vector>
  </HeadingPairs>
  <TitlesOfParts>
    <vt:vector size="21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趕快求道修道 悟見講</vt:lpstr>
      <vt:lpstr>趕快求道修道 悟見講</vt:lpstr>
      <vt:lpstr>趕快求道修道 悟見講</vt:lpstr>
      <vt:lpstr>趕快求道修道 悟見講</vt:lpstr>
      <vt:lpstr>趕快求道修道 悟見講</vt:lpstr>
      <vt:lpstr>趕快求道修道 悟見講</vt:lpstr>
      <vt:lpstr>趕快求道修道 悟見講</vt:lpstr>
      <vt:lpstr>趕快求道修道 悟見講</vt:lpstr>
      <vt:lpstr>趕快求道修道 悟見講</vt:lpstr>
      <vt:lpstr>趕快求道修道 悟見講</vt:lpstr>
      <vt:lpstr>趕快求道修道 悟見講</vt:lpstr>
      <vt:lpstr>趕快求道修道 悟見講</vt:lpstr>
      <vt:lpstr>趕快求道修道 悟見講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天道資料庫</cp:lastModifiedBy>
  <cp:revision>241</cp:revision>
  <dcterms:created xsi:type="dcterms:W3CDTF">2014-02-15T05:50:45Z</dcterms:created>
  <dcterms:modified xsi:type="dcterms:W3CDTF">2018-01-08T08:28:16Z</dcterms:modified>
  <cp:contentStatus/>
</cp:coreProperties>
</file>