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、濟世為懷拯群生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教育英才往聖承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濟世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為懷拯群生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化挽九六有緣子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登上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彼岸脫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牢籠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自性本具備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盡心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知性合天情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薩陀悠悠廣無量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體奧妙不離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十、效聖法賢立志強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離苦得樂都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曉自性初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善愿勤修煉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各個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非凡俗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精神可嘉志氣昻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聖法賢立志強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謹守佛規言行貫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賢易色立正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直錯枉知善道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道濟世任擔當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為仁由己非不能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者盡心慈悲腸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320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十一、啟迷歸覺登聖域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啟迷歸覺登聖域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責無旁貸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建蓮邦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為與不為辨虛實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真假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假真心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坦蕩蕩無悔怨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頂天立地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正義當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善養浩然避邪妄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掃除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三心四相亡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355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十二、法天則地莫張狂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建德如偷初心善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持之以恆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光輝煌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剛柔並濟非凡樣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陽天使造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棟樑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所先後理不昧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理實修勇擔扛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三達德備真君子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天則地莫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18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十三、拴己心猿鎖意馬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拴己心猿鎖意馬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己渡人救賢郎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道大理微細參悟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天真意盡心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人一貫三曹辦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期許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徒兒立德彰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近悅遠來皆同善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志同道合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安樂祥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024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十四、德範立眾名芬芳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月圓人圓萬事圓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者改也圓滿張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人生路上不孤寂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範立眾名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芬芳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為師一段話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其中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妙理內中藏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仙佛菩薩助聖道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費盡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心意苦衷腸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孰人識得其中道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脫輪迴自在揚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師言至此不下判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兒珍重好前往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384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二、仁恩遐被感心田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溫馨洋溢暖佛軒　仁恩遐被感心田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守約施博身作則　倫理秉彝莫迷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者有幸入佛殿　莊嚴肅穆身心安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引保勸化引善信　是故得入率性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0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三、佛緣深厚殊勝觀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此等因緣莫輕看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緣深厚殊勝觀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兩天時間實短暫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稍縱即逝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慎握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用其中廣收穫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心下氣感妙玄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反求諸己定心意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肫其仁以合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22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四、人我忘卻斷疑惑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人我忘卻斷疑惑　清清淨淨法佛仙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人生真諦為何事　人生價值當參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枉來此知所止　安心即是樂歡顏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無限法喜自體會　難以言盡自知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08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五、廣渡善良覺路返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同修共辦互相勉　鼓勵打氣結深緣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同是一母情手足　豈可忘恩不知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處事大道理　以和為貴佈善緣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寬恕為懷仁義至　廣渡善良覺路返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317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六、修者謹慎躬己嚴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先覺啟後同步往　修者謹慎躬己嚴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以身示道立模範　樹德務滋正品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有優缺隱其惡　循循善誘歸善全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人性本善物慾染　初心常保希聖賢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701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七、自尊自重能自愛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自尊自重能自愛　推己及人愛人般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懂得散播歡樂愛　世界大同現眼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心菩薩佛光現　人間天堂放光鮮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為姊幾語示嘉勉　弟妹思量速加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鞭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272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八、知恩感恩報恩還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立定方向腳步穩　人言可畏智慧顯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是非俱謝煉其性　達本還源謁母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有源泉木有本　知恩感恩報恩還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當曉此身得不易　更幸得逢師天然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9799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超凡入聖得離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九、超凡入聖得離苦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超凡入聖得離苦　知者莫戀脫深淵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良機為己知把握　天時難逢知者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自抱道存良善　真心實意莫糊含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一日為師終父子　細悟恩師啟訓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5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</TotalTime>
  <Words>329</Words>
  <Application>Microsoft Office PowerPoint</Application>
  <PresentationFormat>如螢幕大小 (16:9)</PresentationFormat>
  <Paragraphs>73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Franklin Gothic Book</vt:lpstr>
      <vt:lpstr>微軟正黑體</vt:lpstr>
      <vt:lpstr>標楷體</vt:lpstr>
      <vt:lpstr>Arial</vt:lpstr>
      <vt:lpstr>Wingdings 2</vt:lpstr>
      <vt:lpstr>科技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  <vt:lpstr>超凡入聖得離苦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94</cp:revision>
  <dcterms:created xsi:type="dcterms:W3CDTF">2014-02-15T05:50:45Z</dcterms:created>
  <dcterms:modified xsi:type="dcterms:W3CDTF">2016-12-14T06:13:35Z</dcterms:modified>
</cp:coreProperties>
</file>