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0" r:id="rId2"/>
    <p:sldId id="335" r:id="rId3"/>
    <p:sldId id="336" r:id="rId4"/>
    <p:sldId id="337" r:id="rId5"/>
    <p:sldId id="338" r:id="rId6"/>
    <p:sldId id="339" r:id="rId7"/>
    <p:sldId id="34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679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識得當前真明路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天上聖母林默娘訓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中華民國七十五年歲次丙寅 二月初七日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道普傳  金線垂娑婆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士聞之  識時莫蹉跎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意慈憫  法船載九六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子同修  功圓返天國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   吾乃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 天上聖母  林默娘  領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母命  降壇來與各位賢士結善緣  隨身已參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皇母駕  再問賢士各安然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646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識得當前真明路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天上聖母林默娘訓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春雨綿綿降東郊               滋潤枯枝長新苗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一年容易換新歲                            不覺又添白髮髫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人生歲月終有限                              莫讓青春驅年少     識得無常命難逃                                 生死大事須明瞭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一生碌碌為誰忙            兩眼緊閉赴陰曹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悔之已晚淚滔滔            生時為何不開竅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識得當前真明路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天上聖母林默娘訓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迷戀假景只求飽                 不求脫離輪迴道                     富貴貧賤同一草           黃金難買生死道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識得當前真明路                     愚夫愚婦速明瞭                     諸佛菩薩同一心                        借機顯化醒迷姣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時勢變遷非往昔                     科學文明利器造                    綱常不振皆敗道                        高談自由亂糟糟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1342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識得當前真明路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天上聖母林默娘訓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以至人心不古了                     降道降劫善惡判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速求真理行善道          莫再執迷是非找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道高毀來智慧判               積功累德莫遲延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有心行之佛助佑                      半途而廢墜深淵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了斷因緣還清白                現出慈悲勸迷頑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半生功過將判斷               一絲一毫莫敷衍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6103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識得當前真明路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天上聖母林默娘訓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以功抵過消罪業           內外齊備兩雙全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引保苦心引進你    壇主誠意勤奉獻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前賢不惜路途遠    所為何事否明瞭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爾之玄祖苦心盼            殷盼子孫建功端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以功超其出陰府           不受苦刑脫陰間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萬物靈首人為貴          須立大志眾不凡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689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識得當前真明路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天上聖母林默娘訓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雖是無才以德輔          廣發誠心佛仙感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句句實言肺腑勸         莫當旁風拋一邊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立功立德雖難作           須先修身斷冤欠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持齋本是人本分           莫將視之邪道焉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爾能如是廣行持    心與道合語不言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寸功寸德日日累             勝拜諸神種福田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941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識得當前真明路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天上聖母林默娘訓</a:t>
            </a:r>
            <a:endParaRPr lang="en-US" altLang="zh-TW" sz="360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年華已去體漸衰         清心寡慾修善緣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佛本人作有志得    信者有福不虛騙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願爾信心莫動搖            開口是道親朋牽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時間有限不多批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辭叩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母駕  駕起祥雲返西方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05941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2996</TotalTime>
  <Words>558</Words>
  <Application>Microsoft Office PowerPoint</Application>
  <PresentationFormat>如螢幕大小 (16:9)</PresentationFormat>
  <Paragraphs>32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識得當前真明路 悟見講</vt:lpstr>
      <vt:lpstr>識得當前真明路 悟見講</vt:lpstr>
      <vt:lpstr>識得當前真明路 悟見講</vt:lpstr>
      <vt:lpstr>識得當前真明路 悟見講</vt:lpstr>
      <vt:lpstr>識得當前真明路 悟見講</vt:lpstr>
      <vt:lpstr>識得當前真明路 悟見講</vt:lpstr>
      <vt:lpstr>識得當前真明路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662</cp:revision>
  <dcterms:created xsi:type="dcterms:W3CDTF">2014-02-15T05:50:45Z</dcterms:created>
  <dcterms:modified xsi:type="dcterms:W3CDTF">2021-05-05T02:25:20Z</dcterms:modified>
  <cp:contentStatus/>
</cp:coreProperties>
</file>