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2" r:id="rId2"/>
    <p:sldId id="301" r:id="rId3"/>
    <p:sldId id="303" r:id="rId4"/>
    <p:sldId id="296" r:id="rId5"/>
    <p:sldId id="310" r:id="rId6"/>
    <p:sldId id="309" r:id="rId7"/>
    <p:sldId id="307" r:id="rId8"/>
    <p:sldId id="298" r:id="rId9"/>
    <p:sldId id="305" r:id="rId10"/>
    <p:sldId id="297" r:id="rId11"/>
    <p:sldId id="304" r:id="rId12"/>
    <p:sldId id="308" r:id="rId13"/>
    <p:sldId id="299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老母的聖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老母本無名相，只是權以二十字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尊稱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明明上帝無量清虛至尊至聖三界十方萬靈真宰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儒教</a:t>
            </a:r>
            <a:r>
              <a:rPr lang="zh-TW" altLang="en-US" sz="3600" dirty="0">
                <a:ea typeface="全真細隸書" panose="02010609000101010101" pitchFamily="49" charset="-120"/>
              </a:rPr>
              <a:t>：天、上天、明明上帝、維皇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上帝。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佛教</a:t>
            </a:r>
            <a:r>
              <a:rPr lang="zh-TW" altLang="en-US" sz="3600" dirty="0">
                <a:ea typeface="全真細隸書" panose="02010609000101010101" pitchFamily="49" charset="-120"/>
              </a:rPr>
              <a:t>：大日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如來、無</a:t>
            </a:r>
            <a:r>
              <a:rPr lang="zh-TW" altLang="en-US" sz="3600" dirty="0">
                <a:ea typeface="全真細隸書" panose="02010609000101010101" pitchFamily="49" charset="-120"/>
              </a:rPr>
              <a:t>生、真如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、西方聖母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道教</a:t>
            </a:r>
            <a:r>
              <a:rPr lang="zh-TW" altLang="en-US" sz="3600" dirty="0">
                <a:ea typeface="全真細隸書" panose="02010609000101010101" pitchFamily="49" charset="-120"/>
              </a:rPr>
              <a:t>：無、道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、玄</a:t>
            </a:r>
            <a:r>
              <a:rPr lang="zh-TW" altLang="en-US" sz="3600" dirty="0">
                <a:ea typeface="全真細隸書" panose="02010609000101010101" pitchFamily="49" charset="-120"/>
              </a:rPr>
              <a:t>玄上人、王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母。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耶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3600" dirty="0">
                <a:ea typeface="全真細隸書" panose="02010609000101010101" pitchFamily="49" charset="-120"/>
              </a:rPr>
              <a:t>：神、耶和華、天主、天父、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上帝。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回教</a:t>
            </a:r>
            <a:r>
              <a:rPr lang="zh-TW" altLang="en-US" sz="3600" dirty="0">
                <a:ea typeface="全真細隸書" panose="02010609000101010101" pitchFamily="49" charset="-120"/>
              </a:rPr>
              <a:t>：安拉、阿拉、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真主。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8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彌勒真經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老</a:t>
            </a:r>
            <a:r>
              <a:rPr lang="zh-TW" altLang="en-US" sz="3600" dirty="0">
                <a:ea typeface="全真細隸書" panose="02010609000101010101" pitchFamily="49" charset="-120"/>
              </a:rPr>
              <a:t>母降下通天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竅                       無</a:t>
            </a:r>
            <a:r>
              <a:rPr lang="zh-TW" altLang="en-US" sz="3600" dirty="0">
                <a:ea typeface="全真細隸書" panose="02010609000101010101" pitchFamily="49" charset="-120"/>
              </a:rPr>
              <a:t>影山前對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合同     嬰兒</a:t>
            </a:r>
            <a:r>
              <a:rPr lang="zh-TW" altLang="en-US" sz="3600" dirty="0">
                <a:ea typeface="全真細隸書" panose="02010609000101010101" pitchFamily="49" charset="-120"/>
              </a:rPr>
              <a:t>要想歸家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去                  持</a:t>
            </a:r>
            <a:r>
              <a:rPr lang="zh-TW" altLang="en-US" sz="3600" dirty="0">
                <a:ea typeface="全真細隸書" panose="02010609000101010101" pitchFamily="49" charset="-120"/>
              </a:rPr>
              <a:t>念當來彌勒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經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用心</a:t>
            </a:r>
            <a:r>
              <a:rPr lang="zh-TW" altLang="en-US" sz="3600" dirty="0">
                <a:ea typeface="全真細隸書" panose="02010609000101010101" pitchFamily="49" charset="-120"/>
              </a:rPr>
              <a:t>持念佛來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救                   朵</a:t>
            </a:r>
            <a:r>
              <a:rPr lang="zh-TW" altLang="en-US" sz="3600" dirty="0">
                <a:ea typeface="全真細隸書" panose="02010609000101010101" pitchFamily="49" charset="-120"/>
              </a:rPr>
              <a:t>朵金蓮去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超生                  識</a:t>
            </a:r>
            <a:r>
              <a:rPr lang="zh-TW" altLang="en-US" sz="3600" dirty="0">
                <a:ea typeface="全真細隸書" panose="02010609000101010101" pitchFamily="49" charset="-120"/>
              </a:rPr>
              <a:t>得西來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白陽子                  鄉</a:t>
            </a:r>
            <a:r>
              <a:rPr lang="zh-TW" altLang="en-US" sz="3600" dirty="0">
                <a:ea typeface="全真細隸書" panose="02010609000101010101" pitchFamily="49" charset="-120"/>
              </a:rPr>
              <a:t>兒點鐵化成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金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紅陽了道歸家去                 轉到三陽彌勒尊              無皇勒令寄下生                收伏南閻歸正宗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71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皇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母訓子十誡                              </a:t>
            </a:r>
            <a:r>
              <a:rPr lang="zh-TW" altLang="en-US" sz="3600" dirty="0">
                <a:ea typeface="全真細隸書" panose="02010609000101010101" pitchFamily="49" charset="-120"/>
              </a:rPr>
              <a:t>天道闡發聖脈傳                      敕令弓長辦收圓                              若還不求明師渡                     歷劫千生身難翻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49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詩 曰：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人生</a:t>
            </a:r>
            <a:r>
              <a:rPr lang="zh-TW" altLang="en-US" sz="3600" dirty="0">
                <a:ea typeface="全真細隸書" panose="02010609000101010101" pitchFamily="49" charset="-120"/>
              </a:rPr>
              <a:t>於世似夢景 　 數十年華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剎那間                   如夢初醒</a:t>
            </a:r>
            <a:r>
              <a:rPr lang="zh-TW" altLang="en-US" sz="3600" dirty="0">
                <a:ea typeface="全真細隸書" panose="02010609000101010101" pitchFamily="49" charset="-120"/>
              </a:rPr>
              <a:t>修善道 　 返樸歸真回理天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願</a:t>
            </a:r>
            <a:r>
              <a:rPr lang="zh-TW" altLang="en-US" sz="3600" dirty="0">
                <a:ea typeface="全真細隸書" panose="02010609000101010101" pitchFamily="49" charset="-120"/>
              </a:rPr>
              <a:t>了業盡離塵世 　 魂遊聖域名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留傳                 世間</a:t>
            </a:r>
            <a:r>
              <a:rPr lang="zh-TW" altLang="en-US" sz="3600" dirty="0">
                <a:ea typeface="全真細隸書" panose="02010609000101010101" pitchFamily="49" charset="-120"/>
              </a:rPr>
              <a:t>美境非長久 　 歸根認母樂悠悠</a:t>
            </a:r>
          </a:p>
          <a:p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18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2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什麼是老母？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字的形義：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中加丷合為母字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中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是天下之大本，代表體、本體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丷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示陰陽，代表用、達用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也。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體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用合一謂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母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35" y="549729"/>
            <a:ext cx="1275485" cy="167827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20" y="2803492"/>
            <a:ext cx="131740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</a:rPr>
              <a:t>母，从○从忄，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○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代表無極，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忄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代表真如本心，修子當頓悟先天一性，係無極　老母所生所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化。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當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思報恩</a:t>
            </a:r>
            <a:r>
              <a:rPr lang="zh-TW" altLang="en-US" sz="3200" dirty="0">
                <a:ea typeface="全真細隸書" panose="02010609000101010101" pitchFamily="49" charset="-120"/>
              </a:rPr>
              <a:t>了愿，清口齋戒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，代</a:t>
            </a:r>
            <a:r>
              <a:rPr lang="zh-TW" altLang="en-US" sz="3200" dirty="0">
                <a:ea typeface="全真細隸書" panose="02010609000101010101" pitchFamily="49" charset="-120"/>
              </a:rPr>
              <a:t>天宣化，把大道普揚於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世，未來</a:t>
            </a:r>
            <a:r>
              <a:rPr lang="zh-TW" altLang="en-US" sz="3200" dirty="0">
                <a:ea typeface="全真細隸書" panose="02010609000101010101" pitchFamily="49" charset="-120"/>
              </a:rPr>
              <a:t>得回無極理天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與無</a:t>
            </a:r>
            <a:r>
              <a:rPr lang="zh-TW" altLang="en-US" sz="3200" dirty="0">
                <a:ea typeface="全真細隸書" panose="02010609000101010101" pitchFamily="49" charset="-120"/>
              </a:rPr>
              <a:t>極老母團圓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03598"/>
            <a:ext cx="2209524" cy="2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三、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老母聖號含意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明明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言其本體也　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上帝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尊其主宰也　 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無量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形容其大也　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清虛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說明其相也　 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至尊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崇拜其位也　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至聖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敬重其德也　 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三界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即其範圍也　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十方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言無不在也　 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萬靈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用在萬靈也　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真宰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永恆不變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也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老母無量慈悲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明明</a:t>
            </a:r>
            <a:r>
              <a:rPr lang="zh-TW" altLang="en-US" sz="4000" dirty="0">
                <a:ea typeface="全真細隸書" panose="02010609000101010101" pitchFamily="49" charset="-120"/>
              </a:rPr>
              <a:t>靈靈一點光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上帝</a:t>
            </a:r>
            <a:r>
              <a:rPr lang="zh-TW" altLang="en-US" sz="4000" dirty="0">
                <a:ea typeface="全真細隸書" panose="02010609000101010101" pitchFamily="49" charset="-120"/>
              </a:rPr>
              <a:t>賜兒真寶藏　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無量</a:t>
            </a:r>
            <a:r>
              <a:rPr lang="zh-TW" altLang="en-US" sz="4000" dirty="0">
                <a:ea typeface="全真細隸書" panose="02010609000101010101" pitchFamily="49" charset="-120"/>
              </a:rPr>
              <a:t>慈懷傳懿旨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 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清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虛</a:t>
            </a:r>
            <a:r>
              <a:rPr lang="zh-TW" altLang="en-US" sz="4000" dirty="0">
                <a:ea typeface="全真細隸書" panose="02010609000101010101" pitchFamily="49" charset="-120"/>
              </a:rPr>
              <a:t>大化救原皇　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至尊</a:t>
            </a:r>
            <a:r>
              <a:rPr lang="zh-TW" altLang="en-US" sz="4000" dirty="0">
                <a:ea typeface="全真細隸書" panose="02010609000101010101" pitchFamily="49" charset="-120"/>
              </a:rPr>
              <a:t>無上威靈力　</a:t>
            </a:r>
            <a:r>
              <a:rPr lang="zh-TW" altLang="en-US" sz="4000" smtClean="0">
                <a:ea typeface="全真細隸書" panose="02010609000101010101" pitchFamily="49" charset="-120"/>
              </a:rPr>
              <a:t>                  </a:t>
            </a:r>
            <a:r>
              <a:rPr lang="zh-TW" altLang="en-US" sz="4000" smtClean="0">
                <a:solidFill>
                  <a:srgbClr val="FFFF00"/>
                </a:solidFill>
                <a:ea typeface="全真細隸書" panose="02010609000101010101" pitchFamily="49" charset="-120"/>
              </a:rPr>
              <a:t>至聖</a:t>
            </a:r>
            <a:r>
              <a:rPr lang="zh-TW" altLang="en-US" sz="4000" smtClean="0">
                <a:ea typeface="全真細隸書" panose="02010609000101010101" pitchFamily="49" charset="-120"/>
              </a:rPr>
              <a:t>心</a:t>
            </a:r>
            <a:r>
              <a:rPr lang="zh-TW" altLang="en-US" sz="4000" dirty="0">
                <a:ea typeface="全真細隸書" panose="02010609000101010101" pitchFamily="49" charset="-120"/>
              </a:rPr>
              <a:t>法賦賢良　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       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界</a:t>
            </a:r>
            <a:r>
              <a:rPr lang="zh-TW" altLang="en-US" sz="4000" dirty="0">
                <a:ea typeface="全真細隸書" panose="02010609000101010101" pitchFamily="49" charset="-120"/>
              </a:rPr>
              <a:t>法雨慈雲佈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  </a:t>
            </a:r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十方</a:t>
            </a:r>
            <a:r>
              <a:rPr lang="zh-TW" altLang="en-US" sz="4000" dirty="0">
                <a:ea typeface="全真細隸書" panose="02010609000101010101" pitchFamily="49" charset="-120"/>
              </a:rPr>
              <a:t>共沐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朝母娘</a:t>
            </a:r>
            <a:r>
              <a:rPr lang="zh-TW" altLang="en-US" sz="4000" dirty="0">
                <a:ea typeface="全真細隸書" panose="02010609000101010101" pitchFamily="49" charset="-120"/>
              </a:rPr>
              <a:t>　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萬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靈</a:t>
            </a:r>
            <a:r>
              <a:rPr lang="zh-TW" altLang="en-US" sz="4000" dirty="0">
                <a:ea typeface="全真細隸書" panose="02010609000101010101" pitchFamily="49" charset="-120"/>
              </a:rPr>
              <a:t>歸根樂歡喜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                         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真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宰</a:t>
            </a:r>
            <a:r>
              <a:rPr lang="zh-TW" altLang="en-US" sz="4000" dirty="0">
                <a:ea typeface="全真細隸書" panose="02010609000101010101" pitchFamily="49" charset="-120"/>
              </a:rPr>
              <a:t>無為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居天堂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24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五、老母是宇宙的主宰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皇母訓子十誡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惟</a:t>
            </a:r>
            <a:r>
              <a:rPr lang="zh-TW" altLang="en-US" sz="3200" dirty="0">
                <a:ea typeface="全真細隸書" panose="02010609000101010101" pitchFamily="49" charset="-120"/>
              </a:rPr>
              <a:t>道獨尊母獨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尊                       生</a:t>
            </a:r>
            <a:r>
              <a:rPr lang="zh-TW" altLang="en-US" sz="3200" dirty="0">
                <a:ea typeface="全真細隸書" panose="02010609000101010101" pitchFamily="49" charset="-120"/>
              </a:rPr>
              <a:t>尅制化老身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分                  三</a:t>
            </a:r>
            <a:r>
              <a:rPr lang="zh-TW" altLang="en-US" sz="3200" dirty="0">
                <a:ea typeface="全真細隸書" panose="02010609000101010101" pitchFamily="49" charset="-120"/>
              </a:rPr>
              <a:t>界十方母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為主                   養育</a:t>
            </a:r>
            <a:r>
              <a:rPr lang="zh-TW" altLang="en-US" sz="3200" dirty="0">
                <a:ea typeface="全真細隸書" panose="02010609000101010101" pitchFamily="49" charset="-120"/>
              </a:rPr>
              <a:t>聖凡一靈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根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老母創造天地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萬物：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道德經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道</a:t>
            </a:r>
            <a:r>
              <a:rPr lang="zh-TW" altLang="en-US" sz="3200" dirty="0">
                <a:ea typeface="全真細隸書" panose="02010609000101010101" pitchFamily="49" charset="-120"/>
              </a:rPr>
              <a:t>生一、一生二、二生三、三生萬物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老母就是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是宇宙生命的能量。</a:t>
            </a:r>
            <a:endParaRPr lang="en-US" altLang="zh-TW" sz="32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清靜經：</a:t>
            </a:r>
            <a:r>
              <a:rPr lang="zh-TW" altLang="en-US" sz="3200" dirty="0">
                <a:ea typeface="全真細隸書" panose="02010609000101010101" pitchFamily="49" charset="-120"/>
              </a:rPr>
              <a:t>大道無形，生育天地，大道無情，運行日月，大道無名，長養萬物，吾不知其名，強名曰道。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49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六、為何要認母歸根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乃</a:t>
            </a:r>
            <a:r>
              <a:rPr lang="zh-TW" altLang="en-US" sz="3600" dirty="0">
                <a:ea typeface="全真細隸書" panose="02010609000101010101" pitchFamily="49" charset="-120"/>
              </a:rPr>
              <a:t>因　無生老母為諸佛之母，世間之每一個眾生皆是上天　老母之分靈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無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生老母為諸佛之本體，為千萬億佛之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本體。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我們</a:t>
            </a:r>
            <a:r>
              <a:rPr lang="zh-TW" altLang="en-US" sz="3600" dirty="0">
                <a:ea typeface="全真細隸書" panose="02010609000101010101" pitchFamily="49" charset="-120"/>
              </a:rPr>
              <a:t>既然是來自理天，為無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極皇</a:t>
            </a:r>
            <a:r>
              <a:rPr lang="zh-TW" altLang="en-US" sz="3600" dirty="0">
                <a:ea typeface="全真細隸書" panose="02010609000101010101" pitchFamily="49" charset="-120"/>
              </a:rPr>
              <a:t>母娘之分靈，那麼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就要認母歸根。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11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詩云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邦畿千里，惟民所止。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詩云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緡蠻黃鳥，止於丘隅。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子曰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於止，知其所止，可以人而不如鳥乎？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耶穌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狐狸有洞，天空的飛鳥有窩，人子卻沒有枕頭的地方。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r>
              <a:rPr lang="en-US" altLang="zh-TW" sz="3600" dirty="0" smtClean="0">
                <a:solidFill>
                  <a:srgbClr val="FFFF00"/>
                </a:solidFill>
                <a:latin typeface="+mj-ea"/>
                <a:ea typeface="+mj-ea"/>
              </a:rPr>
              <a:t>(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馬太福音</a:t>
            </a:r>
            <a:r>
              <a:rPr lang="en-US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8:20)(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路加福音 </a:t>
            </a:r>
            <a:r>
              <a:rPr lang="en-US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9:58)</a:t>
            </a:r>
            <a:endParaRPr lang="zh-TW" altLang="en-US" sz="3600" dirty="0">
              <a:solidFill>
                <a:srgbClr val="FFFF00"/>
              </a:solidFill>
              <a:latin typeface="+mj-ea"/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認母歸根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七、如何認母歸根？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皇母訓字十誡</a:t>
            </a:r>
            <a:endParaRPr lang="en-US" altLang="zh-TW" sz="32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訓垂東土指流源　                     子女返本拜天然                         十字街前點靈竅                        誡告皇胎力篤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前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今時下運已至為母降道 差彌勒與弓長普渡收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圓前後</a:t>
            </a:r>
            <a:r>
              <a:rPr lang="zh-TW" altLang="en-US" sz="3200" dirty="0">
                <a:ea typeface="全真細隸書" panose="02010609000101010101" pitchFamily="49" charset="-120"/>
              </a:rPr>
              <a:t>的真情語一一說盡 望我的原佛子速求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真傳登上</a:t>
            </a:r>
            <a:r>
              <a:rPr lang="zh-TW" altLang="en-US" sz="3200" dirty="0">
                <a:ea typeface="全真細隸書" panose="02010609000101010101" pitchFamily="49" charset="-120"/>
              </a:rPr>
              <a:t>了金線隨路母天返 不醒悟墜苦海永難身翻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123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444</TotalTime>
  <Words>618</Words>
  <Application>Microsoft Office PowerPoint</Application>
  <PresentationFormat>如螢幕大小 (16:9)</PresentationFormat>
  <Paragraphs>61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Franklin Gothic Book</vt:lpstr>
      <vt:lpstr>全真細隸書</vt:lpstr>
      <vt:lpstr>微軟正黑體</vt:lpstr>
      <vt:lpstr>Arial</vt:lpstr>
      <vt:lpstr>Wingdings 2</vt:lpstr>
      <vt:lpstr>科技</vt:lpstr>
      <vt:lpstr>認母歸根   悟見講</vt:lpstr>
      <vt:lpstr>認母歸根   悟見講</vt:lpstr>
      <vt:lpstr>認母歸根   悟見講</vt:lpstr>
      <vt:lpstr>認母歸根   悟見講</vt:lpstr>
      <vt:lpstr>認母歸根   悟見講</vt:lpstr>
      <vt:lpstr>認母歸根   悟見講</vt:lpstr>
      <vt:lpstr>認母歸根   悟見講</vt:lpstr>
      <vt:lpstr>認母歸根   悟見講</vt:lpstr>
      <vt:lpstr>認母歸根   悟見講</vt:lpstr>
      <vt:lpstr>認母歸根   悟見講</vt:lpstr>
      <vt:lpstr>認母歸根   悟見講</vt:lpstr>
      <vt:lpstr>認母歸根   悟見講</vt:lpstr>
      <vt:lpstr>認母歸根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88</cp:revision>
  <dcterms:created xsi:type="dcterms:W3CDTF">2014-02-15T05:50:45Z</dcterms:created>
  <dcterms:modified xsi:type="dcterms:W3CDTF">2016-04-01T03:28:48Z</dcterms:modified>
</cp:coreProperties>
</file>