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30" r:id="rId2"/>
    <p:sldId id="331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  <p:sldId id="336" r:id="rId12"/>
    <p:sldId id="335" r:id="rId13"/>
    <p:sldId id="334" r:id="rId14"/>
    <p:sldId id="333" r:id="rId15"/>
    <p:sldId id="332" r:id="rId16"/>
    <p:sldId id="304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、降道降劫之原因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佛子塗炭 未得救拯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醉生夢死 貪圖虛榮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造孽獲罪 悖禮違仁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道劫全降 玉石分判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天理昭彰 不輕饒人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理由誠悟 心由誠明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德由誠立 道由誠明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惜此佳刻 莫失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良辰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十、各佛子助爾師尊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各佛子各應當助爾師尊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發婆心施苦口四處理宣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識時務知進退志展上伸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淡塵緣道心堅方不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遺憾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82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十一、天開科選仙佛選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現時下開金科吾子皆曉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希聖賢希仙真皆心一念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畏三畏思九思言行相顧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遵三省守四勿方入聖賢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遵宗旨重天道由誠而發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學溫良恭謙讓悅色和顏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守孝悌行忠信禮義廉恥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盡人道合天道不倚不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偏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00B0F0"/>
                </a:solidFill>
              </a:rPr>
              <a:t>孔子曰：「君子有九思：視思明，聽思聰，色思溫，貌思恭，言思忠，事思敬，疑思問，忿思難，見得思義。」</a:t>
            </a:r>
            <a:endParaRPr lang="zh-TW" altLang="en-US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50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十二、改過向善回理天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不遷怒不二過有過當改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若有過不悔改難返故園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先行功後作過以功補過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功記功過記過兩將分判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聞功懼聞過喜存養省察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若如此方得稱頂天良賢</a:t>
            </a:r>
          </a:p>
          <a:p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262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十三、老母告誡衆點傳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為點傳擔重命己當明曉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一人愚萬人悞累祖累玄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如若是己身明智慧廣大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能引賢能調眾萬人成賢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遇重事互相量求善求美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忍己氣即無事道心即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24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十四、老母告誠衆壇主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為壇主慈舟舍職責不輕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是迎來各當要悅色和顏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道親至出於誠一視同仁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效先聖大節志方稱賢良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宰相肚可撐舟心量廣大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己身仁即得鄰此理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定然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93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十五、老母告誡衆佛子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言一段齊示子叮之再叮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修天道學痴愚莫生異端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若疑道誠已滅怎入聖賢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掃私心除偏見跟隨點傳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閒究理悟心性揚本啟迷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人人明齊進道早朝娘顏</a:t>
            </a:r>
          </a:p>
        </p:txBody>
      </p:sp>
    </p:spTree>
    <p:extLst>
      <p:ext uri="{BB962C8B-B14F-4D97-AF65-F5344CB8AC3E}">
        <p14:creationId xmlns:p14="http://schemas.microsoft.com/office/powerpoint/2010/main" val="6476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二、修心養性見如來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嘆皇胎 戀苦海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娘賜寶珠不在懷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良性已迷埋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示迷孩 智慧開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修心養性見如來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早日返瑤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台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76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三、無極是萬類根源　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憶往昔無天地洪洪濛濛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杳冥冥無一物空空一團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論無極乃聖域至善寶地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靜而應通萬化眾類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根源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702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四、先天妙開闢之本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待子會氣數足天始成就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又待之丑會滿地方完全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清氣升為天盤佈列星斗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濁氣降而為地湖海山川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此即是先天妙開闢之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611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五、佛子奉命下凡間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無極靜太極動皇極坤乾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為娘吾命七佛治理乾坤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哄佛子東土下載立人煙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娘子分各東西娘心難過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自此後原佛子受盡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煎熬</a:t>
            </a: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576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六、差三佛辦理收圓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娘又再差三佛辦理收圓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唯望吾原佛子早日返園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一期盡二期過三期值時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揚文風垂覺路撒下金線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此時運原已定難易難改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天將盡地將殘三期末年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差彌勒天盤掌萬旁歸正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掌道盤辦末後弓長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29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七、彌勒應運掌天盤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此一次開普渡亙古無有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萬古來妙奇緣巧逢斯年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賜大權掌敕令諸神助道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收千門並萬教齊歸一源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論天大論地大唯娘命大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順者昌逆者亡判分天淵</a:t>
            </a:r>
          </a:p>
          <a:p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639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八、末後一著天道傳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傳末後辦一著天機玄妙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首傳授</a:t>
            </a:r>
            <a:r>
              <a:rPr lang="zh-TW" altLang="en-US" sz="33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古合同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印會靈山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次點開</a:t>
            </a:r>
            <a:r>
              <a:rPr lang="zh-TW" altLang="en-US" sz="33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生死戶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一指返本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再傳授</a:t>
            </a:r>
            <a:r>
              <a:rPr lang="zh-TW" altLang="en-US" sz="33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無字經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神咒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通天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46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認母歸根回理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九、諸天仙佛來助道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上天老母慈訓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真天道真天命三界不二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諸天神眾仙真領命助辦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到處裡施顯化驚惺迷子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或飛鸞或接竅親渡靈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109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2377</TotalTime>
  <Words>442</Words>
  <Application>Microsoft Office PowerPoint</Application>
  <PresentationFormat>如螢幕大小 (16:9)</PresentationFormat>
  <Paragraphs>73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認母歸根回理天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487</cp:revision>
  <dcterms:created xsi:type="dcterms:W3CDTF">2014-02-15T05:50:45Z</dcterms:created>
  <dcterms:modified xsi:type="dcterms:W3CDTF">2019-01-13T05:56:08Z</dcterms:modified>
  <cp:contentStatus/>
</cp:coreProperties>
</file>