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7" r:id="rId4"/>
    <p:sldId id="34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AA0F572D-62AB-4EAD-9E78-3009E26FD21E}"/>
    <pc:docChg chg="custSel addSld modSld">
      <pc:chgData name="老兄 悟見" userId="d3c841b5715e98f1" providerId="LiveId" clId="{AA0F572D-62AB-4EAD-9E78-3009E26FD21E}" dt="2021-11-05T03:11:47.759" v="32" actId="207"/>
      <pc:docMkLst>
        <pc:docMk/>
      </pc:docMkLst>
      <pc:sldChg chg="modSp mod">
        <pc:chgData name="老兄 悟見" userId="d3c841b5715e98f1" providerId="LiveId" clId="{AA0F572D-62AB-4EAD-9E78-3009E26FD21E}" dt="2021-11-05T03:11:13.003" v="26" actId="207"/>
        <pc:sldMkLst>
          <pc:docMk/>
          <pc:sldMk cId="2451051432" sldId="345"/>
        </pc:sldMkLst>
        <pc:spChg chg="mod">
          <ac:chgData name="老兄 悟見" userId="d3c841b5715e98f1" providerId="LiveId" clId="{AA0F572D-62AB-4EAD-9E78-3009E26FD21E}" dt="2021-11-05T03:11:13.003" v="26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AA0F572D-62AB-4EAD-9E78-3009E26FD21E}" dt="2021-11-05T03:11:25.795" v="28" actId="207"/>
        <pc:sldMkLst>
          <pc:docMk/>
          <pc:sldMk cId="2248984953" sldId="346"/>
        </pc:sldMkLst>
        <pc:spChg chg="mod">
          <ac:chgData name="老兄 悟見" userId="d3c841b5715e98f1" providerId="LiveId" clId="{AA0F572D-62AB-4EAD-9E78-3009E26FD21E}" dt="2021-11-05T03:11:25.795" v="28" actId="207"/>
          <ac:spMkLst>
            <pc:docMk/>
            <pc:sldMk cId="2248984953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AA0F572D-62AB-4EAD-9E78-3009E26FD21E}" dt="2021-11-05T03:11:36.470" v="30" actId="207"/>
        <pc:sldMkLst>
          <pc:docMk/>
          <pc:sldMk cId="2861679380" sldId="347"/>
        </pc:sldMkLst>
        <pc:spChg chg="mod">
          <ac:chgData name="老兄 悟見" userId="d3c841b5715e98f1" providerId="LiveId" clId="{AA0F572D-62AB-4EAD-9E78-3009E26FD21E}" dt="2021-11-05T03:11:36.470" v="30" actId="207"/>
          <ac:spMkLst>
            <pc:docMk/>
            <pc:sldMk cId="2861679380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AA0F572D-62AB-4EAD-9E78-3009E26FD21E}" dt="2021-11-05T03:11:47.759" v="32" actId="207"/>
        <pc:sldMkLst>
          <pc:docMk/>
          <pc:sldMk cId="2545146654" sldId="348"/>
        </pc:sldMkLst>
        <pc:spChg chg="mod">
          <ac:chgData name="老兄 悟見" userId="d3c841b5715e98f1" providerId="LiveId" clId="{AA0F572D-62AB-4EAD-9E78-3009E26FD21E}" dt="2021-11-05T03:11:47.759" v="32" actId="207"/>
          <ac:spMkLst>
            <pc:docMk/>
            <pc:sldMk cId="2545146654" sldId="348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解開你命運的鎖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一、把埋怨化為感恩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今生遇到不如意事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，何必太計較埋怨，把埋怨化為感恩，感恩上天藉由此，來消你們累世的罪業與苦厄。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耐下心氣，來修補自己累世不足之處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，將這些逆境挫折與不順，當作是修煉自我的磨煉，苦盡會甘來，柳暗花明又一村。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解開你命運的鎖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二、用功德改變命運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累世的業力既已種下，今生必得此果報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，不斷種下善德，自能改變命運，你們有人怨嘆，每天都過著一成不變的生活。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但對於沒有明日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，將瀕臨死亡的人而言，每一分一秒都是彌足珍貴。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8984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解開你命運的鎖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三、虛度光陰會後悔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也會聽到有人怨嘆，人生苦短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，何必太認真，抱持著玩樂主義遊戲人間，提倡及時行樂，隨意馬虎過生活。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賢士看看現今社會，有那麼多的不幸與災難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，如果發生在你或你周遭朋友至親身上，你還能如此瀟灑，任意的拋擲歲月、虛度光陰嗎。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1679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解開你命運的鎖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四、及時行善斷因果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未來之事深不可測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，每個人累世的因果業力，所積欠的不知有多少，下一刻如何，無人知曉，所謂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欲知前世因，今生受者是 欲知來世果 今生做者是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智者見而知之，不落於世俗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，不怨天尤人，不浪費寶貴的生命，懂得及時行善，來了斷因果業力，這才是根本之道，不是一直抱怨，蹉跎浪費時間。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514665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3064</TotalTime>
  <Words>355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解開你命運的鎖 悟見講</vt:lpstr>
      <vt:lpstr>解開你命運的鎖 悟見講</vt:lpstr>
      <vt:lpstr>解開你命運的鎖 悟見講</vt:lpstr>
      <vt:lpstr>解開你命運的鎖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2021-11-05T03:11:49Z</dcterms:modified>
  <cp:contentStatus/>
</cp:coreProperties>
</file>