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56" r:id="rId2"/>
    <p:sldId id="367" r:id="rId3"/>
    <p:sldId id="358" r:id="rId4"/>
    <p:sldId id="366" r:id="rId5"/>
    <p:sldId id="365" r:id="rId6"/>
    <p:sldId id="363" r:id="rId7"/>
    <p:sldId id="362" r:id="rId8"/>
    <p:sldId id="364" r:id="rId9"/>
    <p:sldId id="361" r:id="rId10"/>
    <p:sldId id="360" r:id="rId11"/>
    <p:sldId id="331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70" d="100"/>
          <a:sy n="70" d="100"/>
        </p:scale>
        <p:origin x="715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62CE2E35-5FF1-49D9-B570-E057C47D38C6}"/>
    <pc:docChg chg="custSel delSld modSld sldOrd">
      <pc:chgData name="老兄 悟見" userId="d3c841b5715e98f1" providerId="LiveId" clId="{62CE2E35-5FF1-49D9-B570-E057C47D38C6}" dt="2020-05-18T01:32:35.345" v="367" actId="47"/>
      <pc:docMkLst>
        <pc:docMk/>
      </pc:docMkLst>
      <pc:sldChg chg="del">
        <pc:chgData name="老兄 悟見" userId="d3c841b5715e98f1" providerId="LiveId" clId="{62CE2E35-5FF1-49D9-B570-E057C47D38C6}" dt="2020-05-18T01:32:35.345" v="367" actId="47"/>
        <pc:sldMkLst>
          <pc:docMk/>
          <pc:sldMk cId="332108506" sldId="357"/>
        </pc:sldMkLst>
      </pc:sldChg>
      <pc:sldChg chg="modSp mod">
        <pc:chgData name="老兄 悟見" userId="d3c841b5715e98f1" providerId="LiveId" clId="{62CE2E35-5FF1-49D9-B570-E057C47D38C6}" dt="2020-05-18T00:59:53.100" v="20" actId="207"/>
        <pc:sldMkLst>
          <pc:docMk/>
          <pc:sldMk cId="1694789610" sldId="358"/>
        </pc:sldMkLst>
        <pc:spChg chg="mod">
          <ac:chgData name="老兄 悟見" userId="d3c841b5715e98f1" providerId="LiveId" clId="{62CE2E35-5FF1-49D9-B570-E057C47D38C6}" dt="2020-05-18T00:59:53.100" v="20" actId="207"/>
          <ac:spMkLst>
            <pc:docMk/>
            <pc:sldMk cId="1694789610" sldId="358"/>
            <ac:spMk id="3" creationId="{EFCDE479-C3AE-2243-BC22-1CDD81792C03}"/>
          </ac:spMkLst>
        </pc:spChg>
      </pc:sldChg>
      <pc:sldChg chg="del">
        <pc:chgData name="老兄 悟見" userId="d3c841b5715e98f1" providerId="LiveId" clId="{62CE2E35-5FF1-49D9-B570-E057C47D38C6}" dt="2020-05-18T01:32:35.345" v="367" actId="47"/>
        <pc:sldMkLst>
          <pc:docMk/>
          <pc:sldMk cId="3019006431" sldId="359"/>
        </pc:sldMkLst>
      </pc:sldChg>
      <pc:sldChg chg="modSp mod">
        <pc:chgData name="老兄 悟見" userId="d3c841b5715e98f1" providerId="LiveId" clId="{62CE2E35-5FF1-49D9-B570-E057C47D38C6}" dt="2020-05-18T01:32:29.596" v="366" actId="207"/>
        <pc:sldMkLst>
          <pc:docMk/>
          <pc:sldMk cId="3990370876" sldId="360"/>
        </pc:sldMkLst>
        <pc:spChg chg="mod">
          <ac:chgData name="老兄 悟見" userId="d3c841b5715e98f1" providerId="LiveId" clId="{62CE2E35-5FF1-49D9-B570-E057C47D38C6}" dt="2020-05-18T01:32:29.596" v="366" actId="207"/>
          <ac:spMkLst>
            <pc:docMk/>
            <pc:sldMk cId="3990370876" sldId="360"/>
            <ac:spMk id="3" creationId="{EFCDE479-C3AE-2243-BC22-1CDD81792C03}"/>
          </ac:spMkLst>
        </pc:spChg>
      </pc:sldChg>
      <pc:sldChg chg="modSp mod">
        <pc:chgData name="老兄 悟見" userId="d3c841b5715e98f1" providerId="LiveId" clId="{62CE2E35-5FF1-49D9-B570-E057C47D38C6}" dt="2020-05-18T01:29:39.513" v="326" actId="27636"/>
        <pc:sldMkLst>
          <pc:docMk/>
          <pc:sldMk cId="1647248452" sldId="361"/>
        </pc:sldMkLst>
        <pc:spChg chg="mod">
          <ac:chgData name="老兄 悟見" userId="d3c841b5715e98f1" providerId="LiveId" clId="{62CE2E35-5FF1-49D9-B570-E057C47D38C6}" dt="2020-05-18T01:29:39.513" v="326" actId="27636"/>
          <ac:spMkLst>
            <pc:docMk/>
            <pc:sldMk cId="1647248452" sldId="361"/>
            <ac:spMk id="3" creationId="{EFCDE479-C3AE-2243-BC22-1CDD81792C03}"/>
          </ac:spMkLst>
        </pc:spChg>
      </pc:sldChg>
      <pc:sldChg chg="modSp mod ord">
        <pc:chgData name="老兄 悟見" userId="d3c841b5715e98f1" providerId="LiveId" clId="{62CE2E35-5FF1-49D9-B570-E057C47D38C6}" dt="2020-05-18T01:18:42.039" v="250" actId="207"/>
        <pc:sldMkLst>
          <pc:docMk/>
          <pc:sldMk cId="3811158521" sldId="362"/>
        </pc:sldMkLst>
        <pc:spChg chg="mod">
          <ac:chgData name="老兄 悟見" userId="d3c841b5715e98f1" providerId="LiveId" clId="{62CE2E35-5FF1-49D9-B570-E057C47D38C6}" dt="2020-05-18T01:18:42.039" v="250" actId="207"/>
          <ac:spMkLst>
            <pc:docMk/>
            <pc:sldMk cId="3811158521" sldId="362"/>
            <ac:spMk id="3" creationId="{EFCDE479-C3AE-2243-BC22-1CDD81792C03}"/>
          </ac:spMkLst>
        </pc:spChg>
      </pc:sldChg>
      <pc:sldChg chg="modSp mod ord">
        <pc:chgData name="老兄 悟見" userId="d3c841b5715e98f1" providerId="LiveId" clId="{62CE2E35-5FF1-49D9-B570-E057C47D38C6}" dt="2020-05-18T01:15:49.446" v="217" actId="207"/>
        <pc:sldMkLst>
          <pc:docMk/>
          <pc:sldMk cId="527395243" sldId="363"/>
        </pc:sldMkLst>
        <pc:spChg chg="mod">
          <ac:chgData name="老兄 悟見" userId="d3c841b5715e98f1" providerId="LiveId" clId="{62CE2E35-5FF1-49D9-B570-E057C47D38C6}" dt="2020-05-18T01:15:49.446" v="217" actId="207"/>
          <ac:spMkLst>
            <pc:docMk/>
            <pc:sldMk cId="527395243" sldId="363"/>
            <ac:spMk id="3" creationId="{EFCDE479-C3AE-2243-BC22-1CDD81792C03}"/>
          </ac:spMkLst>
        </pc:spChg>
      </pc:sldChg>
      <pc:sldChg chg="modSp mod">
        <pc:chgData name="老兄 悟見" userId="d3c841b5715e98f1" providerId="LiveId" clId="{62CE2E35-5FF1-49D9-B570-E057C47D38C6}" dt="2020-05-18T01:24:36.243" v="287" actId="2711"/>
        <pc:sldMkLst>
          <pc:docMk/>
          <pc:sldMk cId="3549418203" sldId="364"/>
        </pc:sldMkLst>
        <pc:spChg chg="mod">
          <ac:chgData name="老兄 悟見" userId="d3c841b5715e98f1" providerId="LiveId" clId="{62CE2E35-5FF1-49D9-B570-E057C47D38C6}" dt="2020-05-18T01:24:36.243" v="287" actId="2711"/>
          <ac:spMkLst>
            <pc:docMk/>
            <pc:sldMk cId="3549418203" sldId="364"/>
            <ac:spMk id="3" creationId="{EFCDE479-C3AE-2243-BC22-1CDD81792C03}"/>
          </ac:spMkLst>
        </pc:spChg>
      </pc:sldChg>
      <pc:sldChg chg="modSp mod">
        <pc:chgData name="老兄 悟見" userId="d3c841b5715e98f1" providerId="LiveId" clId="{62CE2E35-5FF1-49D9-B570-E057C47D38C6}" dt="2020-05-18T01:12:59.658" v="177" actId="207"/>
        <pc:sldMkLst>
          <pc:docMk/>
          <pc:sldMk cId="3368010592" sldId="365"/>
        </pc:sldMkLst>
        <pc:spChg chg="mod">
          <ac:chgData name="老兄 悟見" userId="d3c841b5715e98f1" providerId="LiveId" clId="{62CE2E35-5FF1-49D9-B570-E057C47D38C6}" dt="2020-05-18T01:12:59.658" v="177" actId="207"/>
          <ac:spMkLst>
            <pc:docMk/>
            <pc:sldMk cId="3368010592" sldId="365"/>
            <ac:spMk id="3" creationId="{EFCDE479-C3AE-2243-BC22-1CDD81792C03}"/>
          </ac:spMkLst>
        </pc:spChg>
      </pc:sldChg>
      <pc:sldChg chg="modSp mod">
        <pc:chgData name="老兄 悟見" userId="d3c841b5715e98f1" providerId="LiveId" clId="{62CE2E35-5FF1-49D9-B570-E057C47D38C6}" dt="2020-05-18T01:03:05.760" v="65"/>
        <pc:sldMkLst>
          <pc:docMk/>
          <pc:sldMk cId="1177199771" sldId="366"/>
        </pc:sldMkLst>
        <pc:spChg chg="mod">
          <ac:chgData name="老兄 悟見" userId="d3c841b5715e98f1" providerId="LiveId" clId="{62CE2E35-5FF1-49D9-B570-E057C47D38C6}" dt="2020-05-18T01:03:05.760" v="65"/>
          <ac:spMkLst>
            <pc:docMk/>
            <pc:sldMk cId="1177199771" sldId="366"/>
            <ac:spMk id="3" creationId="{EFCDE479-C3AE-2243-BC22-1CDD81792C03}"/>
          </ac:spMkLst>
        </pc:spChg>
      </pc:sldChg>
    </pc:docChg>
  </pc:docChgLst>
  <pc:docChgLst>
    <pc:chgData name="老兄 悟見" userId="d3c841b5715e98f1" providerId="LiveId" clId="{D9E50CF5-8F12-4D27-B7E4-3DB21A87AF76}"/>
    <pc:docChg chg="modSld">
      <pc:chgData name="老兄 悟見" userId="d3c841b5715e98f1" providerId="LiveId" clId="{D9E50CF5-8F12-4D27-B7E4-3DB21A87AF76}" dt="2020-05-18T00:57:26.810" v="66"/>
      <pc:docMkLst>
        <pc:docMk/>
      </pc:docMkLst>
      <pc:sldChg chg="modSp mod">
        <pc:chgData name="老兄 悟見" userId="d3c841b5715e98f1" providerId="LiveId" clId="{D9E50CF5-8F12-4D27-B7E4-3DB21A87AF76}" dt="2020-05-18T00:57:26.810" v="66"/>
        <pc:sldMkLst>
          <pc:docMk/>
          <pc:sldMk cId="3874256039" sldId="367"/>
        </pc:sldMkLst>
        <pc:spChg chg="mod">
          <ac:chgData name="老兄 悟見" userId="d3c841b5715e98f1" providerId="LiveId" clId="{D9E50CF5-8F12-4D27-B7E4-3DB21A87AF76}" dt="2020-05-18T00:57:26.810" v="66"/>
          <ac:spMkLst>
            <pc:docMk/>
            <pc:sldMk cId="3874256039" sldId="367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解脫之道不二法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一、教外別傳即是道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以前佛陀在靈山會上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，拈花微笑，人天百萬，不知真義，惟獨迦葉尊者，破顏微笑。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佛陀就說：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吾有正法眼藏，涅槃妙心，實相無相，微妙法門，不立文字，教外別傳，付囑摩訶迦葉。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6547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解脫之道不二法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十、一指玄關脫輪迴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達摩祖師訓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一字玄關脫輪迴   回鄉面母樂逍遙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一之妙道勿輕視   見性明心內外修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三千六百四八賢    又證九品封佛仙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人人行道應時運   日修功德勿遲迷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0370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解脫之道不二法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二、明師一指現真佛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平心靜氣，眼看佛燈，跪聽禮囑。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如同六祖跟惠明說：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汝既為法而來，可屏息諸緣，勿生一念，吾為汝說。」惠明屏息了很久，惠能便說：「不思善，不思惡，正與麼時，那個是明上座本來面目。」惠明言下大悟。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4256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解脫之道不二法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三、如是大法得解脫</a:t>
            </a:r>
            <a:endParaRPr lang="en-US" altLang="zh-TW" sz="36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在金剛經裡須菩提請示佛陀成佛之法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須菩提問：善男子、善女人，發阿耨多羅三藐三菩提心，云何應住？云何降伏其心？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善男子、善女人，發阿耨多羅三藐三菩提心，應如是住，如是降伏其心。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4789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解脫之道不二法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四、明師一指得解脫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白陽正法天道，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是直指人心 ，見性成佛之道。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六祖壇經般若品曰：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菩提般若之智，世人本自有之，只緣心迷，不能自悟，須假大善知識，示導見性。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法則以心傳心，皆令自悟自解。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菩提自性，本來清靜，但用此心，直了成佛。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7199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解脫之道不二法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五、求道是回天明路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今得此一著               跳出苦海淵                      飛身來上岸                       即得登雲船                     一指中央會                          萬八得超然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你今得一指                   飄飄在天堂                             無有生和死                           終日煉神光                       林中授一點                           知主保無恙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8010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解脫之道不二法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六、玄關竅是解脫正門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當前即是真陽關          真水真火已俱全           余今指你一條路                      燈光照耀在眼前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二目瞳神來發現             洒洒沱沱大路坦                   西方雖遠頃刻到             渾含長生不老天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7395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解脫之道不二法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七、求道了劫還故鄉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二目要迴光                             一點真太陽                     眼前觀即是                           燈下看輝煌                      這是真明路                           了劫還故鄉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真明路就是解脫生死之路，求道即能解脫輪迴。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1158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解脫之道不二法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八、求道授記超生死</a:t>
            </a:r>
            <a:endParaRPr lang="en-US" altLang="zh-TW" sz="35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身為天道的弟子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，就應以三寶修持作為修行的法門。這是最根本，最直接、最簡單的修行方法。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不要小看明師、點傳師的玄關一指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，這一指點是名「授記」，是名「明心」，是指點大家，找到自己的真主人，點開生死竅門，不可輕視，得此是一大事因緣，好好自加珍惜。</a:t>
            </a:r>
          </a:p>
          <a:p>
            <a:endParaRPr lang="zh-TW" altLang="en-US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9418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解脫之道不二法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九、口念真經避刧難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達摩祖師訓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道降庶民洩真傳   人能遇道得三寶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一指明師點玄關   一點靈山通天竅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白陽浩刧非小可   口念真經避刧難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口訣通天無字經   絲亳有應佛來救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又得合同通天印   叩得天道建功德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心正無二救能童   三曹普渡神人鬼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724845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3279</TotalTime>
  <Words>878</Words>
  <Application>Microsoft Office PowerPoint</Application>
  <PresentationFormat>如螢幕大小 (16:9)</PresentationFormat>
  <Paragraphs>58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解脫之道不二法 悟見講 </vt:lpstr>
      <vt:lpstr>解脫之道不二法 悟見講 </vt:lpstr>
      <vt:lpstr>解脫之道不二法 悟見講 </vt:lpstr>
      <vt:lpstr>解脫之道不二法 悟見講 </vt:lpstr>
      <vt:lpstr>解脫之道不二法 悟見講 </vt:lpstr>
      <vt:lpstr>解脫之道不二法 悟見講 </vt:lpstr>
      <vt:lpstr>解脫之道不二法 悟見講 </vt:lpstr>
      <vt:lpstr>解脫之道不二法 悟見講 </vt:lpstr>
      <vt:lpstr>解脫之道不二法 悟見講 </vt:lpstr>
      <vt:lpstr>解脫之道不二法 悟見講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696</cp:revision>
  <dcterms:created xsi:type="dcterms:W3CDTF">2014-02-15T05:50:45Z</dcterms:created>
  <dcterms:modified xsi:type="dcterms:W3CDTF">2020-05-18T01:32:37Z</dcterms:modified>
  <cp:contentStatus/>
</cp:coreProperties>
</file>