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16" r:id="rId2"/>
    <p:sldId id="317" r:id="rId3"/>
    <p:sldId id="323" r:id="rId4"/>
    <p:sldId id="322" r:id="rId5"/>
    <p:sldId id="321" r:id="rId6"/>
    <p:sldId id="320" r:id="rId7"/>
    <p:sldId id="319" r:id="rId8"/>
    <p:sldId id="318" r:id="rId9"/>
    <p:sldId id="304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2" d="100"/>
          <a:sy n="62" d="100"/>
        </p:scale>
        <p:origin x="955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2018/12/29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、好心好命好前程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南海古佛聖訓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天有日月星常明　地博厚載萬物生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人貴八德配天地　五常綱倫立身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處以恭柔吾色　謙下待人以敬誠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善念善行善德做　好心好命好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前程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二、拈花示衆大乘法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南海古佛聖訓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來佛祖示世人 中央戊己土信伸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解拈花考三乘 微笑會意是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知音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識成智身無礙 應物隨形性純真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茲在茲不離這 常清常靜即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本心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803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三、去假修真掃貪嗔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南海古佛聖訓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受十惡八邪困 去假修真掃貪嗔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明因果造化境 天堂地獄一念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執四相煩惱障 思量惡事惡行根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患若身克於己 思量善事善懿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41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四、明師才能傳大道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南海古佛聖訓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愛法雨甘露水 信受得沾謝天恩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道真理上古秘 非時不降費又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隱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憫眾生無始劫 迷失來時之路門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不逢遇明師降 怎知三期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白陽春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68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五、求道能解脫生死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南海古佛聖訓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獨根基祖德厚 夙修善根得至尊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悟當下受指點 燈火照耀眼前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路光明呈平坦 名掛天榜脫閻君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知一切皆仰賴 彌勒祖師宏愿深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986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六、求道能躲刼避難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南海古佛聖訓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了濟渡閻浮堤 留惑潤生下凡塵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遇了佛上了岸 加功前進發愿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金舟佛堂地 躲災避難化劫氛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業苦果繫縛困 行善立德了惡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943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七、救人救己捨即得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南海古佛聖訓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人救己捨即得 福慧雙修耀家門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能可貴志同道 世間祥和興於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佛批示妙意藏 冠頂訓文見真章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自助人助得天助 誠心誠意格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上蒼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臨壇晤賢士 佛訓妙意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話家常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022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八、大慈悲救苦救難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南海古佛聖訓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冠項訓文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轉念何須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我大慈大悲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若不回頭誰為你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救苦救難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182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2874</TotalTime>
  <Words>255</Words>
  <Application>Microsoft Office PowerPoint</Application>
  <PresentationFormat>如螢幕大小 (16:9)</PresentationFormat>
  <Paragraphs>47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觀音菩薩勸求道 悟見講</vt:lpstr>
      <vt:lpstr>觀音菩薩勸求道 悟見講</vt:lpstr>
      <vt:lpstr>觀音菩薩勸求道 悟見講</vt:lpstr>
      <vt:lpstr>觀音菩薩勸求道 悟見講</vt:lpstr>
      <vt:lpstr>觀音菩薩勸求道 悟見講</vt:lpstr>
      <vt:lpstr>觀音菩薩勸求道 悟見講</vt:lpstr>
      <vt:lpstr>觀音菩薩勸求道 悟見講</vt:lpstr>
      <vt:lpstr>觀音菩薩勸求道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371</cp:revision>
  <dcterms:created xsi:type="dcterms:W3CDTF">2014-02-15T05:50:45Z</dcterms:created>
  <dcterms:modified xsi:type="dcterms:W3CDTF">2018-12-29T02:30:40Z</dcterms:modified>
  <cp:contentStatus/>
</cp:coreProperties>
</file>