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0" r:id="rId3"/>
    <p:sldId id="307" r:id="rId4"/>
    <p:sldId id="309" r:id="rId5"/>
    <p:sldId id="308" r:id="rId6"/>
    <p:sldId id="306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297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2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、不要錯過見佛的因緣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被經文所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障：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彌勒下生經說，彌勒下生要等五十六億四千萬年。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佛經所講的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數字都是一種比喻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，這種比喻是代表圓滿之數，所謂的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萬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－就不能以數學上之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萬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來計算，佛經上的萬是比喻無量多的意思。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83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6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05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19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01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二、現在是彌勒應運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現在天時已經白陽期，彌勒佛掌天盤</a:t>
            </a:r>
            <a:r>
              <a:rPr lang="zh-TW" altLang="en-US" sz="3600" dirty="0">
                <a:ea typeface="全真細隸書" panose="02010609000101010101" pitchFamily="49" charset="-120"/>
              </a:rPr>
              <a:t>，彌勒佛已經是現在佛了，不再是未來佛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彌勒真經上說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紅陽了道歸家去，轉到三陽彌勒尊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彌勒佛，現在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已經是眾生的大皈依處。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要皈依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彌勒佛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，就要拜明師求天道。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求道才能結下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見佛聞法証果的殊勝因緣。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9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、見佛是參與龍華大會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龍華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大會是彌勒佛所主持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：彌勒佛奉老母之命，點將封仙，按功定果。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佛就是參與龍華大會，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在人間淨土實現之前，也就是大道普渡時，你沒有求道、修道、辦道，你是無法參與龍華大會的，也就說，你連見佛的機會都沒有。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5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、聞法不是重新求道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要進入未來的人間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淨土，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一定要先求道，才有資格進入。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人間淨土的眾生人人有道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，都是在淨土來臨之前，在大道普渡的時候求道了。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因為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人人有道，就不用再求道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，人間淨土後，大道已經止渡了，這個時候是証果的年代。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0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、末後一著勿錯失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末後一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著，是所有眾生最後一次得救的機會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，錯過這次大道普渡，在這個元會就沒有再開普渡了。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未會是証果的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年代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，人人有道，大道已經止度，不再傳道。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未會按功定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，成就九品蓮臺。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32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六、龍華大會有三次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大會有三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次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會：會上根器的人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二會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：會中根器的人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會：會下根器的人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凡求道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後，能持齋修行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，抱道奉行，不退道心，都能參與龍華大會。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沒有持齋的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人，是沒有資格參加龍華大會的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，而且在末劫時就被掃掉了。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95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14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41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見佛聞法証果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78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</TotalTime>
  <Words>605</Words>
  <Application>Microsoft Office PowerPoint</Application>
  <PresentationFormat>如螢幕大小 (16:9)</PresentationFormat>
  <Paragraphs>41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Franklin Gothic Book</vt:lpstr>
      <vt:lpstr>全真細隸書</vt:lpstr>
      <vt:lpstr>微軟正黑體</vt:lpstr>
      <vt:lpstr>Arial</vt:lpstr>
      <vt:lpstr>Wingdings 2</vt:lpstr>
      <vt:lpstr>科技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  <vt:lpstr>見佛聞法証果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72</cp:revision>
  <dcterms:created xsi:type="dcterms:W3CDTF">2014-02-15T05:50:45Z</dcterms:created>
  <dcterms:modified xsi:type="dcterms:W3CDTF">2016-07-22T07:15:58Z</dcterms:modified>
</cp:coreProperties>
</file>