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8" r:id="rId3"/>
    <p:sldId id="306" r:id="rId4"/>
    <p:sldId id="305" r:id="rId5"/>
    <p:sldId id="304" r:id="rId6"/>
    <p:sldId id="303" r:id="rId7"/>
    <p:sldId id="302" r:id="rId8"/>
    <p:sldId id="308" r:id="rId9"/>
    <p:sldId id="301" r:id="rId10"/>
    <p:sldId id="300" r:id="rId11"/>
    <p:sldId id="299" r:id="rId12"/>
    <p:sldId id="307" r:id="rId13"/>
    <p:sldId id="297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88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、自性淨土真淨土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性淨土別名身中淨土、自性西方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。隨其心淨即佛土淨，隨所住處恒安樂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諸佛的淨土，都是自性淨土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九、唸心中無字真經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天道唸佛是唸「無字真經」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，因為有求道，知道生死來路，當下即証自性淨土，所謂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天榜掛號，地府除名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念佛求生於彼，悟人自淨其心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27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十、求道証自性淨土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凡愚不了自性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，不識身中淨土，願東願西。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念念見性，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常行平直，到如彈指，便睹彌陀。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若悟無生頓法，見西方只在剎那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；不悟，念佛求生，路遙如何得達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61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菩提只向心覓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菩提只向心覓，何勞向外求玄？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聽說依此修行，天堂只在目前。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菩提般若之智，世人本自有之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，只緣心迷，不能自悟，須假大善知識示導見性。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註：大善知識，即「天命明師」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，暗示世人要求道。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97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1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二、心作佛是心是佛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觀無量壽經曰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諸佛如來是法界身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，入一切眾生心想中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汝等，心想佛時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，是心即是三十二相，八十隨形好，是心作佛，是心是佛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9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三、隨其心淨佛土淨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維摩經佛國品曰：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隨其心淨則佛土淨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起信論義記下本曰：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眾生真心即諸佛體，更無差別。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華嚴經曰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人慾求知三世一切佛，應當如是觀，心造諸如來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1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四、唸佛唸經破功了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佛教徒念佛誦經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，就是要前往阿彌陀佛的極樂淨土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佛經又說，要成就自性淨土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，所以他們心理恐慌：到底要去哪一個淨土，才是真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淨土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92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五、佛教徒的恐慌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佛教徒沒有拜明師求道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，不知生死來路，所以才會恐慌，就像神光大師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不知一歸何處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要拜達摩祖師為師求道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，為了只求一指躲閻羅。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1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六、明師一指真解脫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佛教徒沒有求道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，分不清淨土，有寄居淨土、自性淨土之分。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拜明師求道，找回佛心，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開啟通天竅，即能得証自性淨土，所謂「天榜掛號，地府除名」，即是最佳的印証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1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七、念念見性行平直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今勸善知識，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先除十惡，即行十萬；後除八邪，乃過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八千，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念見性，常行平直，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到如彈指，便睹彌陀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56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、邪見，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指不信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三、邪語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，指妄語、兩舌、惡口、綺語等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四、邪業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五、邪命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，指不如法之生活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，指為惡事所作之方便精勤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七、邪念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，指不如法之觀念。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、邪定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，指非正定之定。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例，賭博時或做非法之事時，心可以不亂，專注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5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西方淨土在哪裡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八、唸佛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不能超生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一般人唸佛，因沒求道，不悟本性，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不知生死覺路，能去的淨土是「寄居淨土」，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寄居淨土是他方淨土，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是其他佛祖成就的淨土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37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578</TotalTime>
  <Words>875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西方淨土在哪裡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2018-09-12T09:26:41Z</dcterms:modified>
  <cp:contentStatus/>
</cp:coreProperties>
</file>